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86" r:id="rId3"/>
    <p:sldId id="295" r:id="rId4"/>
    <p:sldId id="262" r:id="rId5"/>
    <p:sldId id="263" r:id="rId6"/>
    <p:sldId id="285" r:id="rId7"/>
    <p:sldId id="287" r:id="rId8"/>
    <p:sldId id="288" r:id="rId9"/>
    <p:sldId id="283" r:id="rId10"/>
    <p:sldId id="282" r:id="rId11"/>
    <p:sldId id="257" r:id="rId12"/>
    <p:sldId id="264" r:id="rId13"/>
    <p:sldId id="289" r:id="rId14"/>
    <p:sldId id="290" r:id="rId15"/>
    <p:sldId id="265" r:id="rId16"/>
    <p:sldId id="271" r:id="rId17"/>
    <p:sldId id="292" r:id="rId18"/>
    <p:sldId id="270" r:id="rId19"/>
    <p:sldId id="291" r:id="rId20"/>
    <p:sldId id="293" r:id="rId21"/>
    <p:sldId id="294" r:id="rId22"/>
    <p:sldId id="296" r:id="rId2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AE1517"/>
    <a:srgbClr val="7DD330"/>
    <a:srgbClr val="0C7CD2"/>
    <a:srgbClr val="1F7EE7"/>
    <a:srgbClr val="CC0000"/>
    <a:srgbClr val="486DA2"/>
    <a:srgbClr val="4F77B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0829" autoAdjust="0"/>
  </p:normalViewPr>
  <p:slideViewPr>
    <p:cSldViewPr>
      <p:cViewPr>
        <p:scale>
          <a:sx n="69" d="100"/>
          <a:sy n="69" d="100"/>
        </p:scale>
        <p:origin x="-139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7374E4-DA5E-40CD-A915-C14A187866E2}" type="doc">
      <dgm:prSet loTypeId="urn:microsoft.com/office/officeart/2005/8/layout/funnel1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632ADA8-7941-4F2D-B6AD-56BC3201508D}">
      <dgm:prSet phldrT="[Text]"/>
      <dgm:spPr>
        <a:solidFill>
          <a:schemeClr val="accent2"/>
        </a:solidFill>
      </dgm:spPr>
      <dgm:t>
        <a:bodyPr/>
        <a:lstStyle/>
        <a:p>
          <a:pPr algn="ctr"/>
          <a:r>
            <a:rPr lang="en-US" dirty="0"/>
            <a:t>School Visits</a:t>
          </a:r>
        </a:p>
      </dgm:t>
    </dgm:pt>
    <dgm:pt modelId="{24EB8394-6E21-4877-83AE-127B4ADEBC45}" type="parTrans" cxnId="{3C0681C8-37C3-4CDE-8E6F-0CE6312A01C3}">
      <dgm:prSet/>
      <dgm:spPr/>
      <dgm:t>
        <a:bodyPr/>
        <a:lstStyle/>
        <a:p>
          <a:pPr algn="ctr"/>
          <a:endParaRPr lang="en-US"/>
        </a:p>
      </dgm:t>
    </dgm:pt>
    <dgm:pt modelId="{A3314EC6-CE18-4574-A337-0AF623F8D846}" type="sibTrans" cxnId="{3C0681C8-37C3-4CDE-8E6F-0CE6312A01C3}">
      <dgm:prSet/>
      <dgm:spPr/>
      <dgm:t>
        <a:bodyPr/>
        <a:lstStyle/>
        <a:p>
          <a:pPr algn="ctr"/>
          <a:endParaRPr lang="en-US"/>
        </a:p>
      </dgm:t>
    </dgm:pt>
    <dgm:pt modelId="{06A02B0F-A547-46AB-AF8B-8279C7358655}">
      <dgm:prSet phldrT="[Text]"/>
      <dgm:spPr/>
      <dgm:t>
        <a:bodyPr/>
        <a:lstStyle/>
        <a:p>
          <a:pPr algn="ctr"/>
          <a:r>
            <a:rPr lang="en-US" dirty="0"/>
            <a:t>Surveys, Documents, Research</a:t>
          </a:r>
        </a:p>
      </dgm:t>
    </dgm:pt>
    <dgm:pt modelId="{81A55840-3B3A-4E94-AC07-1511D3E04295}" type="parTrans" cxnId="{149DBE00-B114-47EE-9979-2B034F914A62}">
      <dgm:prSet/>
      <dgm:spPr/>
      <dgm:t>
        <a:bodyPr/>
        <a:lstStyle/>
        <a:p>
          <a:pPr algn="ctr"/>
          <a:endParaRPr lang="en-US"/>
        </a:p>
      </dgm:t>
    </dgm:pt>
    <dgm:pt modelId="{DCDFB25B-B3C8-46CF-A792-C7E3695D78EB}" type="sibTrans" cxnId="{149DBE00-B114-47EE-9979-2B034F914A62}">
      <dgm:prSet/>
      <dgm:spPr/>
      <dgm:t>
        <a:bodyPr/>
        <a:lstStyle/>
        <a:p>
          <a:pPr algn="ctr"/>
          <a:endParaRPr lang="en-US"/>
        </a:p>
      </dgm:t>
    </dgm:pt>
    <dgm:pt modelId="{2981B6A7-50C3-4B51-9E50-4B2C0D86AA8A}">
      <dgm:prSet phldrT="[Text]"/>
      <dgm:spPr/>
      <dgm:t>
        <a:bodyPr/>
        <a:lstStyle/>
        <a:p>
          <a:pPr algn="ctr"/>
          <a:r>
            <a:rPr lang="en-US"/>
            <a:t>Leadership Teams: Board, COLT, SAT, ADCOS</a:t>
          </a:r>
        </a:p>
      </dgm:t>
    </dgm:pt>
    <dgm:pt modelId="{1DDD7B5C-E0B3-4C48-B84D-873BCFF78D9F}" type="parTrans" cxnId="{7160C2A2-69C7-442E-B41A-BE7810A56EAD}">
      <dgm:prSet/>
      <dgm:spPr/>
      <dgm:t>
        <a:bodyPr/>
        <a:lstStyle/>
        <a:p>
          <a:pPr algn="ctr"/>
          <a:endParaRPr lang="en-US"/>
        </a:p>
      </dgm:t>
    </dgm:pt>
    <dgm:pt modelId="{1CBBD9CD-D4DB-4354-8CDE-70F9276247FF}" type="sibTrans" cxnId="{7160C2A2-69C7-442E-B41A-BE7810A56EAD}">
      <dgm:prSet/>
      <dgm:spPr/>
      <dgm:t>
        <a:bodyPr/>
        <a:lstStyle/>
        <a:p>
          <a:pPr algn="ctr"/>
          <a:endParaRPr lang="en-US"/>
        </a:p>
      </dgm:t>
    </dgm:pt>
    <dgm:pt modelId="{C28D5D36-59CD-4896-B915-A35D9A21504F}">
      <dgm:prSet phldrT="[Text]"/>
      <dgm:spPr/>
      <dgm:t>
        <a:bodyPr/>
        <a:lstStyle/>
        <a:p>
          <a:pPr algn="ctr"/>
          <a:r>
            <a:rPr lang="en-US" b="1" dirty="0">
              <a:solidFill>
                <a:schemeClr val="accent2">
                  <a:lumMod val="75000"/>
                </a:schemeClr>
              </a:solidFill>
            </a:rPr>
            <a:t>Data Gathering and </a:t>
          </a:r>
        </a:p>
        <a:p>
          <a:pPr algn="ctr"/>
          <a:r>
            <a:rPr lang="en-US" b="1" dirty="0">
              <a:solidFill>
                <a:schemeClr val="accent2">
                  <a:lumMod val="75000"/>
                </a:schemeClr>
              </a:solidFill>
            </a:rPr>
            <a:t>Building Capacity</a:t>
          </a:r>
        </a:p>
      </dgm:t>
    </dgm:pt>
    <dgm:pt modelId="{09B86020-9D1B-4DEB-BA01-1B21373C35CE}" type="parTrans" cxnId="{6BF540AF-E4C9-49CA-92C0-D68AF8EF4C4D}">
      <dgm:prSet/>
      <dgm:spPr/>
      <dgm:t>
        <a:bodyPr/>
        <a:lstStyle/>
        <a:p>
          <a:pPr algn="ctr"/>
          <a:endParaRPr lang="en-US"/>
        </a:p>
      </dgm:t>
    </dgm:pt>
    <dgm:pt modelId="{38AB5E41-43FD-4AF3-A44D-5FCEEB4C0532}" type="sibTrans" cxnId="{6BF540AF-E4C9-49CA-92C0-D68AF8EF4C4D}">
      <dgm:prSet/>
      <dgm:spPr/>
      <dgm:t>
        <a:bodyPr/>
        <a:lstStyle/>
        <a:p>
          <a:pPr algn="ctr"/>
          <a:endParaRPr lang="en-US"/>
        </a:p>
      </dgm:t>
    </dgm:pt>
    <dgm:pt modelId="{61FF2053-F623-4422-B849-36447C817F48}">
      <dgm:prSet/>
      <dgm:spPr/>
      <dgm:t>
        <a:bodyPr/>
        <a:lstStyle/>
        <a:p>
          <a:endParaRPr lang="en-US"/>
        </a:p>
      </dgm:t>
    </dgm:pt>
    <dgm:pt modelId="{DF33A98C-1373-4BAF-91E3-B91826016DF2}" type="parTrans" cxnId="{D11B831B-03BB-4D19-86C8-6E53AB117B5D}">
      <dgm:prSet/>
      <dgm:spPr/>
      <dgm:t>
        <a:bodyPr/>
        <a:lstStyle/>
        <a:p>
          <a:endParaRPr lang="en-US"/>
        </a:p>
      </dgm:t>
    </dgm:pt>
    <dgm:pt modelId="{3568A968-A3B7-474F-A2FA-888B283194B0}" type="sibTrans" cxnId="{D11B831B-03BB-4D19-86C8-6E53AB117B5D}">
      <dgm:prSet/>
      <dgm:spPr/>
      <dgm:t>
        <a:bodyPr/>
        <a:lstStyle/>
        <a:p>
          <a:endParaRPr lang="en-US"/>
        </a:p>
      </dgm:t>
    </dgm:pt>
    <dgm:pt modelId="{6D52EF15-A878-4605-A35E-D7AFDFDBC04C}" type="pres">
      <dgm:prSet presAssocID="{4F7374E4-DA5E-40CD-A915-C14A187866E2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E05B3FB-DB70-4A32-8B99-CBAA5D110152}" type="pres">
      <dgm:prSet presAssocID="{4F7374E4-DA5E-40CD-A915-C14A187866E2}" presName="ellipse" presStyleLbl="trBgShp" presStyleIdx="0" presStyleCnt="1"/>
      <dgm:spPr/>
    </dgm:pt>
    <dgm:pt modelId="{87F541D0-B4D1-4B46-A347-3EF07F69E7D9}" type="pres">
      <dgm:prSet presAssocID="{4F7374E4-DA5E-40CD-A915-C14A187866E2}" presName="arrow1" presStyleLbl="fgShp" presStyleIdx="0" presStyleCnt="1"/>
      <dgm:spPr/>
      <dgm:t>
        <a:bodyPr/>
        <a:lstStyle/>
        <a:p>
          <a:endParaRPr lang="en-US"/>
        </a:p>
      </dgm:t>
    </dgm:pt>
    <dgm:pt modelId="{F084FDB3-541C-4C6B-B9A3-5638DF506586}" type="pres">
      <dgm:prSet presAssocID="{4F7374E4-DA5E-40CD-A915-C14A187866E2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DB43B8-29C0-42D0-80B3-229221820C07}" type="pres">
      <dgm:prSet presAssocID="{06A02B0F-A547-46AB-AF8B-8279C7358655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F628FF-167F-4461-9499-5E1A936B1393}" type="pres">
      <dgm:prSet presAssocID="{2981B6A7-50C3-4B51-9E50-4B2C0D86AA8A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7615B7-5960-4A30-83F7-E464072DA5C8}" type="pres">
      <dgm:prSet presAssocID="{C28D5D36-59CD-4896-B915-A35D9A21504F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4A0BA6-BE39-47D7-BA4F-6CE48DE51EA0}" type="pres">
      <dgm:prSet presAssocID="{4F7374E4-DA5E-40CD-A915-C14A187866E2}" presName="funnel" presStyleLbl="trAlignAcc1" presStyleIdx="0" presStyleCnt="1" custLinFactNeighborX="-1110" custLinFactNeighborY="-893"/>
      <dgm:spPr/>
    </dgm:pt>
  </dgm:ptLst>
  <dgm:cxnLst>
    <dgm:cxn modelId="{818D3875-C90A-412F-A4C9-912A64E0B8D6}" type="presOf" srcId="{06A02B0F-A547-46AB-AF8B-8279C7358655}" destId="{DFF628FF-167F-4461-9499-5E1A936B1393}" srcOrd="0" destOrd="0" presId="urn:microsoft.com/office/officeart/2005/8/layout/funnel1"/>
    <dgm:cxn modelId="{DE6797C3-4AB3-4567-916F-20EBDB09BBA3}" type="presOf" srcId="{0632ADA8-7941-4F2D-B6AD-56BC3201508D}" destId="{D17615B7-5960-4A30-83F7-E464072DA5C8}" srcOrd="0" destOrd="0" presId="urn:microsoft.com/office/officeart/2005/8/layout/funnel1"/>
    <dgm:cxn modelId="{D11B831B-03BB-4D19-86C8-6E53AB117B5D}" srcId="{4F7374E4-DA5E-40CD-A915-C14A187866E2}" destId="{61FF2053-F623-4422-B849-36447C817F48}" srcOrd="4" destOrd="0" parTransId="{DF33A98C-1373-4BAF-91E3-B91826016DF2}" sibTransId="{3568A968-A3B7-474F-A2FA-888B283194B0}"/>
    <dgm:cxn modelId="{3C0681C8-37C3-4CDE-8E6F-0CE6312A01C3}" srcId="{4F7374E4-DA5E-40CD-A915-C14A187866E2}" destId="{0632ADA8-7941-4F2D-B6AD-56BC3201508D}" srcOrd="0" destOrd="0" parTransId="{24EB8394-6E21-4877-83AE-127B4ADEBC45}" sibTransId="{A3314EC6-CE18-4574-A337-0AF623F8D846}"/>
    <dgm:cxn modelId="{D521E708-F262-40D6-8DA0-AA14BE3CCD5F}" type="presOf" srcId="{2981B6A7-50C3-4B51-9E50-4B2C0D86AA8A}" destId="{3BDB43B8-29C0-42D0-80B3-229221820C07}" srcOrd="0" destOrd="0" presId="urn:microsoft.com/office/officeart/2005/8/layout/funnel1"/>
    <dgm:cxn modelId="{6BF540AF-E4C9-49CA-92C0-D68AF8EF4C4D}" srcId="{4F7374E4-DA5E-40CD-A915-C14A187866E2}" destId="{C28D5D36-59CD-4896-B915-A35D9A21504F}" srcOrd="3" destOrd="0" parTransId="{09B86020-9D1B-4DEB-BA01-1B21373C35CE}" sibTransId="{38AB5E41-43FD-4AF3-A44D-5FCEEB4C0532}"/>
    <dgm:cxn modelId="{5CB1A73A-3A7F-45CB-89B3-D792A5BBC92E}" type="presOf" srcId="{C28D5D36-59CD-4896-B915-A35D9A21504F}" destId="{F084FDB3-541C-4C6B-B9A3-5638DF506586}" srcOrd="0" destOrd="0" presId="urn:microsoft.com/office/officeart/2005/8/layout/funnel1"/>
    <dgm:cxn modelId="{7160C2A2-69C7-442E-B41A-BE7810A56EAD}" srcId="{4F7374E4-DA5E-40CD-A915-C14A187866E2}" destId="{2981B6A7-50C3-4B51-9E50-4B2C0D86AA8A}" srcOrd="2" destOrd="0" parTransId="{1DDD7B5C-E0B3-4C48-B84D-873BCFF78D9F}" sibTransId="{1CBBD9CD-D4DB-4354-8CDE-70F9276247FF}"/>
    <dgm:cxn modelId="{149DBE00-B114-47EE-9979-2B034F914A62}" srcId="{4F7374E4-DA5E-40CD-A915-C14A187866E2}" destId="{06A02B0F-A547-46AB-AF8B-8279C7358655}" srcOrd="1" destOrd="0" parTransId="{81A55840-3B3A-4E94-AC07-1511D3E04295}" sibTransId="{DCDFB25B-B3C8-46CF-A792-C7E3695D78EB}"/>
    <dgm:cxn modelId="{79F44018-5358-437C-B528-50A47D91B6E9}" type="presOf" srcId="{4F7374E4-DA5E-40CD-A915-C14A187866E2}" destId="{6D52EF15-A878-4605-A35E-D7AFDFDBC04C}" srcOrd="0" destOrd="0" presId="urn:microsoft.com/office/officeart/2005/8/layout/funnel1"/>
    <dgm:cxn modelId="{AEC73B6B-7F8D-4D16-B78C-772D6F6ADFB0}" type="presParOf" srcId="{6D52EF15-A878-4605-A35E-D7AFDFDBC04C}" destId="{AE05B3FB-DB70-4A32-8B99-CBAA5D110152}" srcOrd="0" destOrd="0" presId="urn:microsoft.com/office/officeart/2005/8/layout/funnel1"/>
    <dgm:cxn modelId="{B68F2284-A096-45AD-9EA2-1A94A6CABA4B}" type="presParOf" srcId="{6D52EF15-A878-4605-A35E-D7AFDFDBC04C}" destId="{87F541D0-B4D1-4B46-A347-3EF07F69E7D9}" srcOrd="1" destOrd="0" presId="urn:microsoft.com/office/officeart/2005/8/layout/funnel1"/>
    <dgm:cxn modelId="{A131BCA9-D8A5-42D5-A877-2065F3F5E454}" type="presParOf" srcId="{6D52EF15-A878-4605-A35E-D7AFDFDBC04C}" destId="{F084FDB3-541C-4C6B-B9A3-5638DF506586}" srcOrd="2" destOrd="0" presId="urn:microsoft.com/office/officeart/2005/8/layout/funnel1"/>
    <dgm:cxn modelId="{E2C33930-9A03-49D3-8502-6471DADF5C6B}" type="presParOf" srcId="{6D52EF15-A878-4605-A35E-D7AFDFDBC04C}" destId="{3BDB43B8-29C0-42D0-80B3-229221820C07}" srcOrd="3" destOrd="0" presId="urn:microsoft.com/office/officeart/2005/8/layout/funnel1"/>
    <dgm:cxn modelId="{3B4D53DF-EB6B-474E-9AB2-A3619F09CD54}" type="presParOf" srcId="{6D52EF15-A878-4605-A35E-D7AFDFDBC04C}" destId="{DFF628FF-167F-4461-9499-5E1A936B1393}" srcOrd="4" destOrd="0" presId="urn:microsoft.com/office/officeart/2005/8/layout/funnel1"/>
    <dgm:cxn modelId="{2CBAF5C0-9924-42E3-9DDD-7836C79F4937}" type="presParOf" srcId="{6D52EF15-A878-4605-A35E-D7AFDFDBC04C}" destId="{D17615B7-5960-4A30-83F7-E464072DA5C8}" srcOrd="5" destOrd="0" presId="urn:microsoft.com/office/officeart/2005/8/layout/funnel1"/>
    <dgm:cxn modelId="{7C571B07-3768-48B5-953F-962F5E96F787}" type="presParOf" srcId="{6D52EF15-A878-4605-A35E-D7AFDFDBC04C}" destId="{104A0BA6-BE39-47D7-BA4F-6CE48DE51EA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A6EB3E-3FC3-4158-BC54-3BB255F63B66}" type="doc">
      <dgm:prSet loTypeId="urn:microsoft.com/office/officeart/2005/8/layout/gear1" loCatId="process" qsTypeId="urn:microsoft.com/office/officeart/2005/8/quickstyle/simple1" qsCatId="simple" csTypeId="urn:microsoft.com/office/officeart/2005/8/colors/colorful3" csCatId="colorful" phldr="1"/>
      <dgm:spPr/>
    </dgm:pt>
    <dgm:pt modelId="{02144C22-6748-4879-9808-2ABE53AD0D6D}" type="pres">
      <dgm:prSet presAssocID="{74A6EB3E-3FC3-4158-BC54-3BB255F63B66}" presName="composite" presStyleCnt="0">
        <dgm:presLayoutVars>
          <dgm:chMax val="3"/>
          <dgm:animLvl val="lvl"/>
          <dgm:resizeHandles val="exact"/>
        </dgm:presLayoutVars>
      </dgm:prSet>
      <dgm:spPr/>
    </dgm:pt>
  </dgm:ptLst>
  <dgm:cxnLst>
    <dgm:cxn modelId="{7CCDB2BF-286B-4715-BDCD-397AD3F57F6C}" type="presOf" srcId="{74A6EB3E-3FC3-4158-BC54-3BB255F63B66}" destId="{02144C22-6748-4879-9808-2ABE53AD0D6D}" srcOrd="0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A6EB3E-3FC3-4158-BC54-3BB255F63B66}" type="doc">
      <dgm:prSet loTypeId="urn:microsoft.com/office/officeart/2005/8/layout/gear1" loCatId="process" qsTypeId="urn:microsoft.com/office/officeart/2005/8/quickstyle/simple1" qsCatId="simple" csTypeId="urn:microsoft.com/office/officeart/2005/8/colors/colorful3" csCatId="colorful" phldr="1"/>
      <dgm:spPr/>
    </dgm:pt>
    <dgm:pt modelId="{FF127642-35E5-4297-B4B3-39737939F34C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/>
            <a:t>Visioning: Now, 2015, 2030</a:t>
          </a:r>
        </a:p>
      </dgm:t>
    </dgm:pt>
    <dgm:pt modelId="{3B61AF9B-8232-49D2-9B81-46422C7DFDE1}" type="parTrans" cxnId="{07BBF035-9F40-411F-A82C-7AB2BC1968DD}">
      <dgm:prSet/>
      <dgm:spPr/>
      <dgm:t>
        <a:bodyPr/>
        <a:lstStyle/>
        <a:p>
          <a:endParaRPr lang="en-US"/>
        </a:p>
      </dgm:t>
    </dgm:pt>
    <dgm:pt modelId="{69B20268-7814-4D8E-A08E-105E48241D06}" type="sibTrans" cxnId="{07BBF035-9F40-411F-A82C-7AB2BC1968DD}">
      <dgm:prSet/>
      <dgm:spPr>
        <a:solidFill>
          <a:srgbClr val="00B050"/>
        </a:solidFill>
      </dgm:spPr>
      <dgm:t>
        <a:bodyPr/>
        <a:lstStyle/>
        <a:p>
          <a:endParaRPr lang="en-US"/>
        </a:p>
      </dgm:t>
    </dgm:pt>
    <dgm:pt modelId="{44E13E67-AA5F-4EAE-A44F-A27954F15F6C}">
      <dgm:prSet phldrT="[Text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dirty="0"/>
            <a:t>Budgeting</a:t>
          </a:r>
        </a:p>
      </dgm:t>
    </dgm:pt>
    <dgm:pt modelId="{737BB9E1-E70A-4739-B155-9E2225A5A8A3}" type="parTrans" cxnId="{93D14812-FD2A-4107-A4F9-A10D6160D2D7}">
      <dgm:prSet/>
      <dgm:spPr/>
      <dgm:t>
        <a:bodyPr/>
        <a:lstStyle/>
        <a:p>
          <a:endParaRPr lang="en-US"/>
        </a:p>
      </dgm:t>
    </dgm:pt>
    <dgm:pt modelId="{967E3205-90A3-4386-BC96-5C1CBCBBB1E7}" type="sibTrans" cxnId="{93D14812-FD2A-4107-A4F9-A10D6160D2D7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A1C1B465-DA84-4636-B78B-6640E9629540}">
      <dgm:prSet phldrT="[Text]"/>
      <dgm:spPr>
        <a:solidFill>
          <a:srgbClr val="7030A0"/>
        </a:solidFill>
      </dgm:spPr>
      <dgm:t>
        <a:bodyPr/>
        <a:lstStyle/>
        <a:p>
          <a:r>
            <a:rPr lang="en-US" dirty="0"/>
            <a:t>Strategic  Thinking</a:t>
          </a:r>
        </a:p>
      </dgm:t>
    </dgm:pt>
    <dgm:pt modelId="{9C479479-DA51-48A7-A479-03683912F916}" type="parTrans" cxnId="{B8926511-DAD5-4931-A839-396420C50738}">
      <dgm:prSet/>
      <dgm:spPr/>
      <dgm:t>
        <a:bodyPr/>
        <a:lstStyle/>
        <a:p>
          <a:endParaRPr lang="en-US"/>
        </a:p>
      </dgm:t>
    </dgm:pt>
    <dgm:pt modelId="{2AD29CEA-D181-4C88-9802-7C07C61B09DE}" type="sibTrans" cxnId="{B8926511-DAD5-4931-A839-396420C50738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02144C22-6748-4879-9808-2ABE53AD0D6D}" type="pres">
      <dgm:prSet presAssocID="{74A6EB3E-3FC3-4158-BC54-3BB255F63B66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EA2BAC8-B60D-4C70-A745-8A5E202945AC}" type="pres">
      <dgm:prSet presAssocID="{FF127642-35E5-4297-B4B3-39737939F34C}" presName="gear1" presStyleLbl="node1" presStyleIdx="0" presStyleCnt="3" custLinFactNeighborX="1042" custLinFactNeighborY="340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CA818B-63DD-4279-98B0-CD1D9C7C73FF}" type="pres">
      <dgm:prSet presAssocID="{FF127642-35E5-4297-B4B3-39737939F34C}" presName="gear1srcNode" presStyleLbl="node1" presStyleIdx="0" presStyleCnt="3"/>
      <dgm:spPr/>
      <dgm:t>
        <a:bodyPr/>
        <a:lstStyle/>
        <a:p>
          <a:endParaRPr lang="en-US"/>
        </a:p>
      </dgm:t>
    </dgm:pt>
    <dgm:pt modelId="{8391865D-8539-44A8-9138-83EFD817CBA7}" type="pres">
      <dgm:prSet presAssocID="{FF127642-35E5-4297-B4B3-39737939F34C}" presName="gear1dstNode" presStyleLbl="node1" presStyleIdx="0" presStyleCnt="3"/>
      <dgm:spPr/>
      <dgm:t>
        <a:bodyPr/>
        <a:lstStyle/>
        <a:p>
          <a:endParaRPr lang="en-US"/>
        </a:p>
      </dgm:t>
    </dgm:pt>
    <dgm:pt modelId="{00090B27-9B00-45A6-8819-19DCF507D676}" type="pres">
      <dgm:prSet presAssocID="{44E13E67-AA5F-4EAE-A44F-A27954F15F6C}" presName="gear2" presStyleLbl="node1" presStyleIdx="1" presStyleCnt="3" custLinFactNeighborX="-3203" custLinFactNeighborY="463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19A305-02F2-4EB2-A854-495D758872C1}" type="pres">
      <dgm:prSet presAssocID="{44E13E67-AA5F-4EAE-A44F-A27954F15F6C}" presName="gear2srcNode" presStyleLbl="node1" presStyleIdx="1" presStyleCnt="3"/>
      <dgm:spPr/>
      <dgm:t>
        <a:bodyPr/>
        <a:lstStyle/>
        <a:p>
          <a:endParaRPr lang="en-US"/>
        </a:p>
      </dgm:t>
    </dgm:pt>
    <dgm:pt modelId="{90BF89C5-0254-4065-8A65-41CEDD0A9DCA}" type="pres">
      <dgm:prSet presAssocID="{44E13E67-AA5F-4EAE-A44F-A27954F15F6C}" presName="gear2dstNode" presStyleLbl="node1" presStyleIdx="1" presStyleCnt="3"/>
      <dgm:spPr/>
      <dgm:t>
        <a:bodyPr/>
        <a:lstStyle/>
        <a:p>
          <a:endParaRPr lang="en-US"/>
        </a:p>
      </dgm:t>
    </dgm:pt>
    <dgm:pt modelId="{7D7A307D-A8AC-4E00-8F7C-8E1585F915D3}" type="pres">
      <dgm:prSet presAssocID="{A1C1B465-DA84-4636-B78B-6640E9629540}" presName="gear3" presStyleLbl="node1" presStyleIdx="2" presStyleCnt="3" custScaleY="99505" custLinFactNeighborX="-2191" custLinFactNeighborY="-5673"/>
      <dgm:spPr/>
      <dgm:t>
        <a:bodyPr/>
        <a:lstStyle/>
        <a:p>
          <a:endParaRPr lang="en-US"/>
        </a:p>
      </dgm:t>
    </dgm:pt>
    <dgm:pt modelId="{1288B885-614D-49B8-B433-14E1165AAA5A}" type="pres">
      <dgm:prSet presAssocID="{A1C1B465-DA84-4636-B78B-6640E9629540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AAF752-D914-47ED-B6D6-B148F51B1336}" type="pres">
      <dgm:prSet presAssocID="{A1C1B465-DA84-4636-B78B-6640E9629540}" presName="gear3srcNode" presStyleLbl="node1" presStyleIdx="2" presStyleCnt="3"/>
      <dgm:spPr/>
      <dgm:t>
        <a:bodyPr/>
        <a:lstStyle/>
        <a:p>
          <a:endParaRPr lang="en-US"/>
        </a:p>
      </dgm:t>
    </dgm:pt>
    <dgm:pt modelId="{1806D949-7D8A-441F-83F8-93E3D68EA903}" type="pres">
      <dgm:prSet presAssocID="{A1C1B465-DA84-4636-B78B-6640E9629540}" presName="gear3dstNode" presStyleLbl="node1" presStyleIdx="2" presStyleCnt="3"/>
      <dgm:spPr/>
      <dgm:t>
        <a:bodyPr/>
        <a:lstStyle/>
        <a:p>
          <a:endParaRPr lang="en-US"/>
        </a:p>
      </dgm:t>
    </dgm:pt>
    <dgm:pt modelId="{60B69EB7-016C-41FE-B11E-EF7742516FDF}" type="pres">
      <dgm:prSet presAssocID="{69B20268-7814-4D8E-A08E-105E48241D06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C2405DA0-4505-403A-999A-41618566567B}" type="pres">
      <dgm:prSet presAssocID="{967E3205-90A3-4386-BC96-5C1CBCBBB1E7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3C926287-A633-4DDA-801B-475E52EB4DBA}" type="pres">
      <dgm:prSet presAssocID="{2AD29CEA-D181-4C88-9802-7C07C61B09DE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2943209F-B8E8-43A7-B893-FD8E109A5D33}" type="presOf" srcId="{69B20268-7814-4D8E-A08E-105E48241D06}" destId="{60B69EB7-016C-41FE-B11E-EF7742516FDF}" srcOrd="0" destOrd="0" presId="urn:microsoft.com/office/officeart/2005/8/layout/gear1"/>
    <dgm:cxn modelId="{79AA40E8-7E26-4BFE-AF27-BB7FF23AB7D5}" type="presOf" srcId="{2AD29CEA-D181-4C88-9802-7C07C61B09DE}" destId="{3C926287-A633-4DDA-801B-475E52EB4DBA}" srcOrd="0" destOrd="0" presId="urn:microsoft.com/office/officeart/2005/8/layout/gear1"/>
    <dgm:cxn modelId="{93D14812-FD2A-4107-A4F9-A10D6160D2D7}" srcId="{74A6EB3E-3FC3-4158-BC54-3BB255F63B66}" destId="{44E13E67-AA5F-4EAE-A44F-A27954F15F6C}" srcOrd="1" destOrd="0" parTransId="{737BB9E1-E70A-4739-B155-9E2225A5A8A3}" sibTransId="{967E3205-90A3-4386-BC96-5C1CBCBBB1E7}"/>
    <dgm:cxn modelId="{0968A1C4-43C7-4817-8AA3-22D7ECFC071F}" type="presOf" srcId="{44E13E67-AA5F-4EAE-A44F-A27954F15F6C}" destId="{00090B27-9B00-45A6-8819-19DCF507D676}" srcOrd="0" destOrd="0" presId="urn:microsoft.com/office/officeart/2005/8/layout/gear1"/>
    <dgm:cxn modelId="{2B17B5AD-61FB-4FE8-B814-F6715FE73AE9}" type="presOf" srcId="{A1C1B465-DA84-4636-B78B-6640E9629540}" destId="{7D7A307D-A8AC-4E00-8F7C-8E1585F915D3}" srcOrd="0" destOrd="0" presId="urn:microsoft.com/office/officeart/2005/8/layout/gear1"/>
    <dgm:cxn modelId="{3DD4B0B9-74B2-49C3-925F-2E26F2B96D7A}" type="presOf" srcId="{967E3205-90A3-4386-BC96-5C1CBCBBB1E7}" destId="{C2405DA0-4505-403A-999A-41618566567B}" srcOrd="0" destOrd="0" presId="urn:microsoft.com/office/officeart/2005/8/layout/gear1"/>
    <dgm:cxn modelId="{40125786-FF0E-4CC1-A350-C1D37744AC30}" type="presOf" srcId="{FF127642-35E5-4297-B4B3-39737939F34C}" destId="{26CA818B-63DD-4279-98B0-CD1D9C7C73FF}" srcOrd="1" destOrd="0" presId="urn:microsoft.com/office/officeart/2005/8/layout/gear1"/>
    <dgm:cxn modelId="{B19F817D-9EC3-4689-9F21-74F9A1AD8F47}" type="presOf" srcId="{A1C1B465-DA84-4636-B78B-6640E9629540}" destId="{1806D949-7D8A-441F-83F8-93E3D68EA903}" srcOrd="3" destOrd="0" presId="urn:microsoft.com/office/officeart/2005/8/layout/gear1"/>
    <dgm:cxn modelId="{E92FAE68-9D02-4C03-8AEE-F27FA164DB97}" type="presOf" srcId="{A1C1B465-DA84-4636-B78B-6640E9629540}" destId="{1288B885-614D-49B8-B433-14E1165AAA5A}" srcOrd="1" destOrd="0" presId="urn:microsoft.com/office/officeart/2005/8/layout/gear1"/>
    <dgm:cxn modelId="{58255E57-4E5C-458F-B90C-27C139288035}" type="presOf" srcId="{44E13E67-AA5F-4EAE-A44F-A27954F15F6C}" destId="{1019A305-02F2-4EB2-A854-495D758872C1}" srcOrd="1" destOrd="0" presId="urn:microsoft.com/office/officeart/2005/8/layout/gear1"/>
    <dgm:cxn modelId="{07BBF035-9F40-411F-A82C-7AB2BC1968DD}" srcId="{74A6EB3E-3FC3-4158-BC54-3BB255F63B66}" destId="{FF127642-35E5-4297-B4B3-39737939F34C}" srcOrd="0" destOrd="0" parTransId="{3B61AF9B-8232-49D2-9B81-46422C7DFDE1}" sibTransId="{69B20268-7814-4D8E-A08E-105E48241D06}"/>
    <dgm:cxn modelId="{2D40D97F-E535-4A32-B739-594139C2AB1A}" type="presOf" srcId="{FF127642-35E5-4297-B4B3-39737939F34C}" destId="{8EA2BAC8-B60D-4C70-A745-8A5E202945AC}" srcOrd="0" destOrd="0" presId="urn:microsoft.com/office/officeart/2005/8/layout/gear1"/>
    <dgm:cxn modelId="{317EA0FF-E9A0-4711-AFC2-1E7D4F978F2E}" type="presOf" srcId="{A1C1B465-DA84-4636-B78B-6640E9629540}" destId="{81AAF752-D914-47ED-B6D6-B148F51B1336}" srcOrd="2" destOrd="0" presId="urn:microsoft.com/office/officeart/2005/8/layout/gear1"/>
    <dgm:cxn modelId="{CBE88FC3-4783-4B0F-BB9E-FEE61A662306}" type="presOf" srcId="{74A6EB3E-3FC3-4158-BC54-3BB255F63B66}" destId="{02144C22-6748-4879-9808-2ABE53AD0D6D}" srcOrd="0" destOrd="0" presId="urn:microsoft.com/office/officeart/2005/8/layout/gear1"/>
    <dgm:cxn modelId="{ED1901D1-A282-4523-A851-3463CBCA45CA}" type="presOf" srcId="{FF127642-35E5-4297-B4B3-39737939F34C}" destId="{8391865D-8539-44A8-9138-83EFD817CBA7}" srcOrd="2" destOrd="0" presId="urn:microsoft.com/office/officeart/2005/8/layout/gear1"/>
    <dgm:cxn modelId="{BD0F971B-4078-4260-BAC7-3D5469BE69DA}" type="presOf" srcId="{44E13E67-AA5F-4EAE-A44F-A27954F15F6C}" destId="{90BF89C5-0254-4065-8A65-41CEDD0A9DCA}" srcOrd="2" destOrd="0" presId="urn:microsoft.com/office/officeart/2005/8/layout/gear1"/>
    <dgm:cxn modelId="{B8926511-DAD5-4931-A839-396420C50738}" srcId="{74A6EB3E-3FC3-4158-BC54-3BB255F63B66}" destId="{A1C1B465-DA84-4636-B78B-6640E9629540}" srcOrd="2" destOrd="0" parTransId="{9C479479-DA51-48A7-A479-03683912F916}" sibTransId="{2AD29CEA-D181-4C88-9802-7C07C61B09DE}"/>
    <dgm:cxn modelId="{F0552226-AA07-440D-A09C-CF2C11BE4936}" type="presParOf" srcId="{02144C22-6748-4879-9808-2ABE53AD0D6D}" destId="{8EA2BAC8-B60D-4C70-A745-8A5E202945AC}" srcOrd="0" destOrd="0" presId="urn:microsoft.com/office/officeart/2005/8/layout/gear1"/>
    <dgm:cxn modelId="{E62CE979-AE7F-40C9-BC50-D2618C68958B}" type="presParOf" srcId="{02144C22-6748-4879-9808-2ABE53AD0D6D}" destId="{26CA818B-63DD-4279-98B0-CD1D9C7C73FF}" srcOrd="1" destOrd="0" presId="urn:microsoft.com/office/officeart/2005/8/layout/gear1"/>
    <dgm:cxn modelId="{EDA08584-63FD-4F3D-BE9B-FE74442D5314}" type="presParOf" srcId="{02144C22-6748-4879-9808-2ABE53AD0D6D}" destId="{8391865D-8539-44A8-9138-83EFD817CBA7}" srcOrd="2" destOrd="0" presId="urn:microsoft.com/office/officeart/2005/8/layout/gear1"/>
    <dgm:cxn modelId="{5C405D89-3DDC-499F-98EE-5A7E32106F1C}" type="presParOf" srcId="{02144C22-6748-4879-9808-2ABE53AD0D6D}" destId="{00090B27-9B00-45A6-8819-19DCF507D676}" srcOrd="3" destOrd="0" presId="urn:microsoft.com/office/officeart/2005/8/layout/gear1"/>
    <dgm:cxn modelId="{A855D3D5-F4A5-47B6-BAB1-5B2A9A1DA8F2}" type="presParOf" srcId="{02144C22-6748-4879-9808-2ABE53AD0D6D}" destId="{1019A305-02F2-4EB2-A854-495D758872C1}" srcOrd="4" destOrd="0" presId="urn:microsoft.com/office/officeart/2005/8/layout/gear1"/>
    <dgm:cxn modelId="{AD9BA0E4-5F61-4692-9A81-3FFCD0CA7544}" type="presParOf" srcId="{02144C22-6748-4879-9808-2ABE53AD0D6D}" destId="{90BF89C5-0254-4065-8A65-41CEDD0A9DCA}" srcOrd="5" destOrd="0" presId="urn:microsoft.com/office/officeart/2005/8/layout/gear1"/>
    <dgm:cxn modelId="{633E5DF7-E486-426F-9AB8-E991235D8CBC}" type="presParOf" srcId="{02144C22-6748-4879-9808-2ABE53AD0D6D}" destId="{7D7A307D-A8AC-4E00-8F7C-8E1585F915D3}" srcOrd="6" destOrd="0" presId="urn:microsoft.com/office/officeart/2005/8/layout/gear1"/>
    <dgm:cxn modelId="{43A18720-C83A-4BBE-9D59-11344D68FF93}" type="presParOf" srcId="{02144C22-6748-4879-9808-2ABE53AD0D6D}" destId="{1288B885-614D-49B8-B433-14E1165AAA5A}" srcOrd="7" destOrd="0" presId="urn:microsoft.com/office/officeart/2005/8/layout/gear1"/>
    <dgm:cxn modelId="{F0E55E70-D1BC-4C31-96F0-09ECC0EB85C7}" type="presParOf" srcId="{02144C22-6748-4879-9808-2ABE53AD0D6D}" destId="{81AAF752-D914-47ED-B6D6-B148F51B1336}" srcOrd="8" destOrd="0" presId="urn:microsoft.com/office/officeart/2005/8/layout/gear1"/>
    <dgm:cxn modelId="{BF4F90AF-54BD-4AF0-8C0F-220DF51F5502}" type="presParOf" srcId="{02144C22-6748-4879-9808-2ABE53AD0D6D}" destId="{1806D949-7D8A-441F-83F8-93E3D68EA903}" srcOrd="9" destOrd="0" presId="urn:microsoft.com/office/officeart/2005/8/layout/gear1"/>
    <dgm:cxn modelId="{DDCFF347-CE14-4CB1-BF05-F526CF81D6BB}" type="presParOf" srcId="{02144C22-6748-4879-9808-2ABE53AD0D6D}" destId="{60B69EB7-016C-41FE-B11E-EF7742516FDF}" srcOrd="10" destOrd="0" presId="urn:microsoft.com/office/officeart/2005/8/layout/gear1"/>
    <dgm:cxn modelId="{60E699D5-1F63-4847-981B-86600E9E9D76}" type="presParOf" srcId="{02144C22-6748-4879-9808-2ABE53AD0D6D}" destId="{C2405DA0-4505-403A-999A-41618566567B}" srcOrd="11" destOrd="0" presId="urn:microsoft.com/office/officeart/2005/8/layout/gear1"/>
    <dgm:cxn modelId="{EF10CD32-35C0-47AD-A89E-E4B0CDFD0ABF}" type="presParOf" srcId="{02144C22-6748-4879-9808-2ABE53AD0D6D}" destId="{3C926287-A633-4DDA-801B-475E52EB4DBA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0F1C69-AEAA-49B8-BB0B-BA10F0C72904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51F016-E4ED-4E03-A50E-8D7A4AE3CA63}">
      <dgm:prSet phldrT="[Text]"/>
      <dgm:spPr/>
      <dgm:t>
        <a:bodyPr/>
        <a:lstStyle/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Learning</a:t>
          </a:r>
        </a:p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Organization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FAE8DD51-5F78-45CA-80F0-320EA23C2FBC}" type="parTrans" cxnId="{932848B8-0B1D-4662-A4D6-445CE3922654}">
      <dgm:prSet/>
      <dgm:spPr/>
      <dgm:t>
        <a:bodyPr/>
        <a:lstStyle/>
        <a:p>
          <a:endParaRPr lang="en-US"/>
        </a:p>
      </dgm:t>
    </dgm:pt>
    <dgm:pt modelId="{E5DD8893-9D8F-4F35-AE3B-2F84A2801C2A}" type="sibTrans" cxnId="{932848B8-0B1D-4662-A4D6-445CE3922654}">
      <dgm:prSet/>
      <dgm:spPr/>
      <dgm:t>
        <a:bodyPr/>
        <a:lstStyle/>
        <a:p>
          <a:endParaRPr lang="en-US"/>
        </a:p>
      </dgm:t>
    </dgm:pt>
    <dgm:pt modelId="{CC952F14-CD47-4399-A722-69C36B3C4EE5}">
      <dgm:prSet phldrT="[Text]"/>
      <dgm:spPr/>
      <dgm:t>
        <a:bodyPr/>
        <a:lstStyle/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Doing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F86380B2-24BB-408B-98D9-51B4F950E87D}" type="parTrans" cxnId="{A1BFA852-A351-440F-B883-37DD1A105861}">
      <dgm:prSet/>
      <dgm:spPr/>
      <dgm:t>
        <a:bodyPr/>
        <a:lstStyle/>
        <a:p>
          <a:endParaRPr lang="en-US"/>
        </a:p>
      </dgm:t>
    </dgm:pt>
    <dgm:pt modelId="{05615E54-83A3-4299-B456-6AD3726221DD}" type="sibTrans" cxnId="{A1BFA852-A351-440F-B883-37DD1A105861}">
      <dgm:prSet/>
      <dgm:spPr/>
      <dgm:t>
        <a:bodyPr/>
        <a:lstStyle/>
        <a:p>
          <a:endParaRPr lang="en-US"/>
        </a:p>
      </dgm:t>
    </dgm:pt>
    <dgm:pt modelId="{3B8B0B85-150E-4E6D-A5F5-EA99C2C3D90E}">
      <dgm:prSet phldrT="[Text]"/>
      <dgm:spPr/>
      <dgm:t>
        <a:bodyPr/>
        <a:lstStyle/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Reflecting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3A3FBCAF-9A49-431D-AE25-6DD11FC2F6F0}" type="parTrans" cxnId="{C29F577A-5C43-4D01-8A89-8D6AD8E3334B}">
      <dgm:prSet/>
      <dgm:spPr/>
      <dgm:t>
        <a:bodyPr/>
        <a:lstStyle/>
        <a:p>
          <a:endParaRPr lang="en-US"/>
        </a:p>
      </dgm:t>
    </dgm:pt>
    <dgm:pt modelId="{0EC71C79-AF2C-43CD-82F7-988DCA77C912}" type="sibTrans" cxnId="{C29F577A-5C43-4D01-8A89-8D6AD8E3334B}">
      <dgm:prSet/>
      <dgm:spPr/>
      <dgm:t>
        <a:bodyPr/>
        <a:lstStyle/>
        <a:p>
          <a:endParaRPr lang="en-US"/>
        </a:p>
      </dgm:t>
    </dgm:pt>
    <dgm:pt modelId="{FB9EF607-2006-4213-A587-2047D995B580}">
      <dgm:prSet phldrT="[Text]"/>
      <dgm:spPr/>
      <dgm:t>
        <a:bodyPr/>
        <a:lstStyle/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Connecting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5A168EA0-7ED5-47AB-A683-6A231D6CC276}" type="parTrans" cxnId="{0C867EF9-9BCA-46A1-9633-3F8785A745B2}">
      <dgm:prSet/>
      <dgm:spPr/>
      <dgm:t>
        <a:bodyPr/>
        <a:lstStyle/>
        <a:p>
          <a:endParaRPr lang="en-US"/>
        </a:p>
      </dgm:t>
    </dgm:pt>
    <dgm:pt modelId="{08A3A71E-C5FE-460F-8F81-D965A783D78C}" type="sibTrans" cxnId="{0C867EF9-9BCA-46A1-9633-3F8785A745B2}">
      <dgm:prSet/>
      <dgm:spPr/>
      <dgm:t>
        <a:bodyPr/>
        <a:lstStyle/>
        <a:p>
          <a:endParaRPr lang="en-US"/>
        </a:p>
      </dgm:t>
    </dgm:pt>
    <dgm:pt modelId="{9CC98A74-727B-427D-AF3C-01DA76B03FCA}">
      <dgm:prSet phldrT="[Text]"/>
      <dgm:spPr/>
      <dgm:t>
        <a:bodyPr/>
        <a:lstStyle/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Deciding</a:t>
          </a:r>
          <a:endParaRPr lang="en-US" b="1" dirty="0">
            <a:solidFill>
              <a:schemeClr val="accent2">
                <a:lumMod val="50000"/>
              </a:schemeClr>
            </a:solidFill>
          </a:endParaRPr>
        </a:p>
      </dgm:t>
    </dgm:pt>
    <dgm:pt modelId="{B347F039-8C46-4B90-851B-A5241EEFD5E9}" type="parTrans" cxnId="{41EDE755-284F-46C7-8631-F16B9D24767F}">
      <dgm:prSet/>
      <dgm:spPr/>
      <dgm:t>
        <a:bodyPr/>
        <a:lstStyle/>
        <a:p>
          <a:endParaRPr lang="en-US"/>
        </a:p>
      </dgm:t>
    </dgm:pt>
    <dgm:pt modelId="{53116512-8542-4977-ADC2-B0EBA07B53C4}" type="sibTrans" cxnId="{41EDE755-284F-46C7-8631-F16B9D24767F}">
      <dgm:prSet/>
      <dgm:spPr/>
      <dgm:t>
        <a:bodyPr/>
        <a:lstStyle/>
        <a:p>
          <a:endParaRPr lang="en-US"/>
        </a:p>
      </dgm:t>
    </dgm:pt>
    <dgm:pt modelId="{8F943C8C-74E4-4331-9A7C-5118A6A436DA}" type="pres">
      <dgm:prSet presAssocID="{F30F1C69-AEAA-49B8-BB0B-BA10F0C7290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CFC1B6C-B640-4C11-BB9C-22073854F2D6}" type="pres">
      <dgm:prSet presAssocID="{F30F1C69-AEAA-49B8-BB0B-BA10F0C72904}" presName="radial" presStyleCnt="0">
        <dgm:presLayoutVars>
          <dgm:animLvl val="ctr"/>
        </dgm:presLayoutVars>
      </dgm:prSet>
      <dgm:spPr/>
    </dgm:pt>
    <dgm:pt modelId="{C9BA65A8-EF8B-4B8A-9975-861EEA03B224}" type="pres">
      <dgm:prSet presAssocID="{3151F016-E4ED-4E03-A50E-8D7A4AE3CA63}" presName="centerShape" presStyleLbl="vennNode1" presStyleIdx="0" presStyleCnt="5"/>
      <dgm:spPr/>
      <dgm:t>
        <a:bodyPr/>
        <a:lstStyle/>
        <a:p>
          <a:endParaRPr lang="en-US"/>
        </a:p>
      </dgm:t>
    </dgm:pt>
    <dgm:pt modelId="{45C76E40-759E-4D83-A101-5739E158673A}" type="pres">
      <dgm:prSet presAssocID="{CC952F14-CD47-4399-A722-69C36B3C4EE5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29F25B-919F-458D-960F-EEFC68E35F48}" type="pres">
      <dgm:prSet presAssocID="{3B8B0B85-150E-4E6D-A5F5-EA99C2C3D90E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1BE1D4-6981-4735-B860-C303E82960FD}" type="pres">
      <dgm:prSet presAssocID="{FB9EF607-2006-4213-A587-2047D995B580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F0B633-0A69-4DBB-9B69-57714D55D2F0}" type="pres">
      <dgm:prSet presAssocID="{9CC98A74-727B-427D-AF3C-01DA76B03FCA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8BCA85-4E2E-4AD0-B5D9-A21CE4F3EE8E}" type="presOf" srcId="{CC952F14-CD47-4399-A722-69C36B3C4EE5}" destId="{45C76E40-759E-4D83-A101-5739E158673A}" srcOrd="0" destOrd="0" presId="urn:microsoft.com/office/officeart/2005/8/layout/radial3"/>
    <dgm:cxn modelId="{A1BFA852-A351-440F-B883-37DD1A105861}" srcId="{3151F016-E4ED-4E03-A50E-8D7A4AE3CA63}" destId="{CC952F14-CD47-4399-A722-69C36B3C4EE5}" srcOrd="0" destOrd="0" parTransId="{F86380B2-24BB-408B-98D9-51B4F950E87D}" sibTransId="{05615E54-83A3-4299-B456-6AD3726221DD}"/>
    <dgm:cxn modelId="{D9EE0E9A-D305-452F-850D-7C2CA050A0E4}" type="presOf" srcId="{F30F1C69-AEAA-49B8-BB0B-BA10F0C72904}" destId="{8F943C8C-74E4-4331-9A7C-5118A6A436DA}" srcOrd="0" destOrd="0" presId="urn:microsoft.com/office/officeart/2005/8/layout/radial3"/>
    <dgm:cxn modelId="{C29F577A-5C43-4D01-8A89-8D6AD8E3334B}" srcId="{3151F016-E4ED-4E03-A50E-8D7A4AE3CA63}" destId="{3B8B0B85-150E-4E6D-A5F5-EA99C2C3D90E}" srcOrd="1" destOrd="0" parTransId="{3A3FBCAF-9A49-431D-AE25-6DD11FC2F6F0}" sibTransId="{0EC71C79-AF2C-43CD-82F7-988DCA77C912}"/>
    <dgm:cxn modelId="{932848B8-0B1D-4662-A4D6-445CE3922654}" srcId="{F30F1C69-AEAA-49B8-BB0B-BA10F0C72904}" destId="{3151F016-E4ED-4E03-A50E-8D7A4AE3CA63}" srcOrd="0" destOrd="0" parTransId="{FAE8DD51-5F78-45CA-80F0-320EA23C2FBC}" sibTransId="{E5DD8893-9D8F-4F35-AE3B-2F84A2801C2A}"/>
    <dgm:cxn modelId="{58126856-631C-476E-A6B9-DFA5C96A5037}" type="presOf" srcId="{3B8B0B85-150E-4E6D-A5F5-EA99C2C3D90E}" destId="{C129F25B-919F-458D-960F-EEFC68E35F48}" srcOrd="0" destOrd="0" presId="urn:microsoft.com/office/officeart/2005/8/layout/radial3"/>
    <dgm:cxn modelId="{99016D50-430A-4BB0-ACE4-E2F018F65109}" type="presOf" srcId="{9CC98A74-727B-427D-AF3C-01DA76B03FCA}" destId="{20F0B633-0A69-4DBB-9B69-57714D55D2F0}" srcOrd="0" destOrd="0" presId="urn:microsoft.com/office/officeart/2005/8/layout/radial3"/>
    <dgm:cxn modelId="{0C867EF9-9BCA-46A1-9633-3F8785A745B2}" srcId="{3151F016-E4ED-4E03-A50E-8D7A4AE3CA63}" destId="{FB9EF607-2006-4213-A587-2047D995B580}" srcOrd="2" destOrd="0" parTransId="{5A168EA0-7ED5-47AB-A683-6A231D6CC276}" sibTransId="{08A3A71E-C5FE-460F-8F81-D965A783D78C}"/>
    <dgm:cxn modelId="{41EDE755-284F-46C7-8631-F16B9D24767F}" srcId="{3151F016-E4ED-4E03-A50E-8D7A4AE3CA63}" destId="{9CC98A74-727B-427D-AF3C-01DA76B03FCA}" srcOrd="3" destOrd="0" parTransId="{B347F039-8C46-4B90-851B-A5241EEFD5E9}" sibTransId="{53116512-8542-4977-ADC2-B0EBA07B53C4}"/>
    <dgm:cxn modelId="{718C7982-578C-4C01-83B8-9E86062056A8}" type="presOf" srcId="{FB9EF607-2006-4213-A587-2047D995B580}" destId="{E41BE1D4-6981-4735-B860-C303E82960FD}" srcOrd="0" destOrd="0" presId="urn:microsoft.com/office/officeart/2005/8/layout/radial3"/>
    <dgm:cxn modelId="{DEEB8419-6240-4FFE-A584-92223ECDF544}" type="presOf" srcId="{3151F016-E4ED-4E03-A50E-8D7A4AE3CA63}" destId="{C9BA65A8-EF8B-4B8A-9975-861EEA03B224}" srcOrd="0" destOrd="0" presId="urn:microsoft.com/office/officeart/2005/8/layout/radial3"/>
    <dgm:cxn modelId="{AD303911-1A04-428A-8C84-CF0923735F87}" type="presParOf" srcId="{8F943C8C-74E4-4331-9A7C-5118A6A436DA}" destId="{1CFC1B6C-B640-4C11-BB9C-22073854F2D6}" srcOrd="0" destOrd="0" presId="urn:microsoft.com/office/officeart/2005/8/layout/radial3"/>
    <dgm:cxn modelId="{189703ED-2653-4274-BDB1-877465686430}" type="presParOf" srcId="{1CFC1B6C-B640-4C11-BB9C-22073854F2D6}" destId="{C9BA65A8-EF8B-4B8A-9975-861EEA03B224}" srcOrd="0" destOrd="0" presId="urn:microsoft.com/office/officeart/2005/8/layout/radial3"/>
    <dgm:cxn modelId="{AFDC3E83-D183-4DAC-9CD1-0FF73DC18933}" type="presParOf" srcId="{1CFC1B6C-B640-4C11-BB9C-22073854F2D6}" destId="{45C76E40-759E-4D83-A101-5739E158673A}" srcOrd="1" destOrd="0" presId="urn:microsoft.com/office/officeart/2005/8/layout/radial3"/>
    <dgm:cxn modelId="{30906690-A2C7-4468-BC79-65EC6AEC8295}" type="presParOf" srcId="{1CFC1B6C-B640-4C11-BB9C-22073854F2D6}" destId="{C129F25B-919F-458D-960F-EEFC68E35F48}" srcOrd="2" destOrd="0" presId="urn:microsoft.com/office/officeart/2005/8/layout/radial3"/>
    <dgm:cxn modelId="{BB7C0162-D12F-4560-8448-D052B600BDC7}" type="presParOf" srcId="{1CFC1B6C-B640-4C11-BB9C-22073854F2D6}" destId="{E41BE1D4-6981-4735-B860-C303E82960FD}" srcOrd="3" destOrd="0" presId="urn:microsoft.com/office/officeart/2005/8/layout/radial3"/>
    <dgm:cxn modelId="{6FD96C11-31B5-4C16-9F7E-E57E5BD91AA7}" type="presParOf" srcId="{1CFC1B6C-B640-4C11-BB9C-22073854F2D6}" destId="{20F0B633-0A69-4DBB-9B69-57714D55D2F0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05B3FB-DB70-4A32-8B99-CBAA5D110152}">
      <dsp:nvSpPr>
        <dsp:cNvPr id="0" name=""/>
        <dsp:cNvSpPr/>
      </dsp:nvSpPr>
      <dsp:spPr>
        <a:xfrm>
          <a:off x="1218732" y="92869"/>
          <a:ext cx="1843100" cy="640084"/>
        </a:xfrm>
        <a:prstGeom prst="ellipse">
          <a:avLst/>
        </a:prstGeom>
        <a:solidFill>
          <a:schemeClr val="accent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F541D0-B4D1-4B46-A347-3EF07F69E7D9}">
      <dsp:nvSpPr>
        <dsp:cNvPr id="0" name=""/>
        <dsp:cNvSpPr/>
      </dsp:nvSpPr>
      <dsp:spPr>
        <a:xfrm>
          <a:off x="1964545" y="1660219"/>
          <a:ext cx="357190" cy="228601"/>
        </a:xfrm>
        <a:prstGeom prst="down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84FDB3-541C-4C6B-B9A3-5638DF506586}">
      <dsp:nvSpPr>
        <dsp:cNvPr id="0" name=""/>
        <dsp:cNvSpPr/>
      </dsp:nvSpPr>
      <dsp:spPr>
        <a:xfrm>
          <a:off x="1285883" y="1843100"/>
          <a:ext cx="1714512" cy="4286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chemeClr val="accent2">
                  <a:lumMod val="75000"/>
                </a:schemeClr>
              </a:solidFill>
            </a:rPr>
            <a:t>Data Gathering and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chemeClr val="accent2">
                  <a:lumMod val="75000"/>
                </a:schemeClr>
              </a:solidFill>
            </a:rPr>
            <a:t>Building Capacity</a:t>
          </a:r>
        </a:p>
      </dsp:txBody>
      <dsp:txXfrm>
        <a:off x="1285883" y="1843100"/>
        <a:ext cx="1714512" cy="428628"/>
      </dsp:txXfrm>
    </dsp:sp>
    <dsp:sp modelId="{3BDB43B8-29C0-42D0-80B3-229221820C07}">
      <dsp:nvSpPr>
        <dsp:cNvPr id="0" name=""/>
        <dsp:cNvSpPr/>
      </dsp:nvSpPr>
      <dsp:spPr>
        <a:xfrm>
          <a:off x="1888820" y="782388"/>
          <a:ext cx="642942" cy="64294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kern="1200"/>
            <a:t>Leadership Teams: Board, COLT, SAT, ADCOS</a:t>
          </a:r>
        </a:p>
      </dsp:txBody>
      <dsp:txXfrm>
        <a:off x="1888820" y="782388"/>
        <a:ext cx="642942" cy="642942"/>
      </dsp:txXfrm>
    </dsp:sp>
    <dsp:sp modelId="{DFF628FF-167F-4461-9499-5E1A936B1393}">
      <dsp:nvSpPr>
        <dsp:cNvPr id="0" name=""/>
        <dsp:cNvSpPr/>
      </dsp:nvSpPr>
      <dsp:spPr>
        <a:xfrm>
          <a:off x="1428759" y="300039"/>
          <a:ext cx="642942" cy="642942"/>
        </a:xfrm>
        <a:prstGeom prst="ellipse">
          <a:avLst/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kern="1200" dirty="0"/>
            <a:t>Surveys, Documents, Research</a:t>
          </a:r>
        </a:p>
      </dsp:txBody>
      <dsp:txXfrm>
        <a:off x="1428759" y="300039"/>
        <a:ext cx="642942" cy="642942"/>
      </dsp:txXfrm>
    </dsp:sp>
    <dsp:sp modelId="{D17615B7-5960-4A30-83F7-E464072DA5C8}">
      <dsp:nvSpPr>
        <dsp:cNvPr id="0" name=""/>
        <dsp:cNvSpPr/>
      </dsp:nvSpPr>
      <dsp:spPr>
        <a:xfrm>
          <a:off x="2085989" y="144590"/>
          <a:ext cx="642942" cy="642942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" kern="1200" dirty="0"/>
            <a:t>School Visits</a:t>
          </a:r>
        </a:p>
      </dsp:txBody>
      <dsp:txXfrm>
        <a:off x="2085989" y="144590"/>
        <a:ext cx="642942" cy="642942"/>
      </dsp:txXfrm>
    </dsp:sp>
    <dsp:sp modelId="{104A0BA6-BE39-47D7-BA4F-6CE48DE51EA0}">
      <dsp:nvSpPr>
        <dsp:cNvPr id="0" name=""/>
        <dsp:cNvSpPr/>
      </dsp:nvSpPr>
      <dsp:spPr>
        <a:xfrm>
          <a:off x="1120805" y="0"/>
          <a:ext cx="2000264" cy="160021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A2BAC8-B60D-4C70-A745-8A5E202945AC}">
      <dsp:nvSpPr>
        <dsp:cNvPr id="0" name=""/>
        <dsp:cNvSpPr/>
      </dsp:nvSpPr>
      <dsp:spPr>
        <a:xfrm>
          <a:off x="2286011" y="1234443"/>
          <a:ext cx="1508764" cy="1508764"/>
        </a:xfrm>
        <a:prstGeom prst="gear9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/>
            <a:t>Visioning: Now, 2015, 2030</a:t>
          </a:r>
        </a:p>
      </dsp:txBody>
      <dsp:txXfrm>
        <a:off x="2286011" y="1234443"/>
        <a:ext cx="1508764" cy="1508764"/>
      </dsp:txXfrm>
    </dsp:sp>
    <dsp:sp modelId="{00090B27-9B00-45A6-8819-19DCF507D676}">
      <dsp:nvSpPr>
        <dsp:cNvPr id="0" name=""/>
        <dsp:cNvSpPr/>
      </dsp:nvSpPr>
      <dsp:spPr>
        <a:xfrm>
          <a:off x="1357318" y="928696"/>
          <a:ext cx="1097283" cy="1097283"/>
        </a:xfrm>
        <a:prstGeom prst="gear6">
          <a:avLst/>
        </a:prstGeom>
        <a:solidFill>
          <a:schemeClr val="accent5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/>
            <a:t>Budgeting</a:t>
          </a:r>
        </a:p>
      </dsp:txBody>
      <dsp:txXfrm>
        <a:off x="1357318" y="928696"/>
        <a:ext cx="1097283" cy="1097283"/>
      </dsp:txXfrm>
    </dsp:sp>
    <dsp:sp modelId="{7D7A307D-A8AC-4E00-8F7C-8E1585F915D3}">
      <dsp:nvSpPr>
        <dsp:cNvPr id="0" name=""/>
        <dsp:cNvSpPr/>
      </dsp:nvSpPr>
      <dsp:spPr>
        <a:xfrm rot="20700000">
          <a:off x="1977230" y="121189"/>
          <a:ext cx="1077061" cy="1067843"/>
        </a:xfrm>
        <a:prstGeom prst="gear6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/>
            <a:t>Strategic  Thinking</a:t>
          </a:r>
        </a:p>
      </dsp:txBody>
      <dsp:txXfrm>
        <a:off x="2214008" y="354851"/>
        <a:ext cx="603505" cy="600518"/>
      </dsp:txXfrm>
    </dsp:sp>
    <dsp:sp modelId="{60B69EB7-016C-41FE-B11E-EF7742516FDF}">
      <dsp:nvSpPr>
        <dsp:cNvPr id="0" name=""/>
        <dsp:cNvSpPr/>
      </dsp:nvSpPr>
      <dsp:spPr>
        <a:xfrm>
          <a:off x="2139070" y="1015291"/>
          <a:ext cx="1931218" cy="1931218"/>
        </a:xfrm>
        <a:prstGeom prst="circularArrow">
          <a:avLst>
            <a:gd name="adj1" fmla="val 4688"/>
            <a:gd name="adj2" fmla="val 299029"/>
            <a:gd name="adj3" fmla="val 2467204"/>
            <a:gd name="adj4" fmla="val 15971096"/>
            <a:gd name="adj5" fmla="val 5469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405DA0-4505-403A-999A-41618566567B}">
      <dsp:nvSpPr>
        <dsp:cNvPr id="0" name=""/>
        <dsp:cNvSpPr/>
      </dsp:nvSpPr>
      <dsp:spPr>
        <a:xfrm>
          <a:off x="1198137" y="641266"/>
          <a:ext cx="1403150" cy="140315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926287-A633-4DDA-801B-475E52EB4DBA}">
      <dsp:nvSpPr>
        <dsp:cNvPr id="0" name=""/>
        <dsp:cNvSpPr/>
      </dsp:nvSpPr>
      <dsp:spPr>
        <a:xfrm>
          <a:off x="1758369" y="-108449"/>
          <a:ext cx="1512879" cy="151287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BA65A8-EF8B-4B8A-9975-861EEA03B224}">
      <dsp:nvSpPr>
        <dsp:cNvPr id="0" name=""/>
        <dsp:cNvSpPr/>
      </dsp:nvSpPr>
      <dsp:spPr>
        <a:xfrm>
          <a:off x="1920875" y="904875"/>
          <a:ext cx="2254249" cy="225424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chemeClr val="accent2">
                  <a:lumMod val="50000"/>
                </a:schemeClr>
              </a:solidFill>
            </a:rPr>
            <a:t>Learning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chemeClr val="accent2">
                  <a:lumMod val="50000"/>
                </a:schemeClr>
              </a:solidFill>
            </a:rPr>
            <a:t>Organization</a:t>
          </a:r>
          <a:endParaRPr lang="en-US" sz="19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920875" y="904875"/>
        <a:ext cx="2254249" cy="2254249"/>
      </dsp:txXfrm>
    </dsp:sp>
    <dsp:sp modelId="{45C76E40-759E-4D83-A101-5739E158673A}">
      <dsp:nvSpPr>
        <dsp:cNvPr id="0" name=""/>
        <dsp:cNvSpPr/>
      </dsp:nvSpPr>
      <dsp:spPr>
        <a:xfrm>
          <a:off x="2484437" y="402"/>
          <a:ext cx="1127124" cy="112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accent2">
                  <a:lumMod val="50000"/>
                </a:schemeClr>
              </a:solidFill>
            </a:rPr>
            <a:t>Doing</a:t>
          </a:r>
          <a:endParaRPr lang="en-US" sz="11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2484437" y="402"/>
        <a:ext cx="1127124" cy="1127124"/>
      </dsp:txXfrm>
    </dsp:sp>
    <dsp:sp modelId="{C129F25B-919F-458D-960F-EEFC68E35F48}">
      <dsp:nvSpPr>
        <dsp:cNvPr id="0" name=""/>
        <dsp:cNvSpPr/>
      </dsp:nvSpPr>
      <dsp:spPr>
        <a:xfrm>
          <a:off x="3952472" y="1468437"/>
          <a:ext cx="1127124" cy="112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accent2">
                  <a:lumMod val="50000"/>
                </a:schemeClr>
              </a:solidFill>
            </a:rPr>
            <a:t>Reflecting</a:t>
          </a:r>
          <a:endParaRPr lang="en-US" sz="11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3952472" y="1468437"/>
        <a:ext cx="1127124" cy="1127124"/>
      </dsp:txXfrm>
    </dsp:sp>
    <dsp:sp modelId="{E41BE1D4-6981-4735-B860-C303E82960FD}">
      <dsp:nvSpPr>
        <dsp:cNvPr id="0" name=""/>
        <dsp:cNvSpPr/>
      </dsp:nvSpPr>
      <dsp:spPr>
        <a:xfrm>
          <a:off x="2484437" y="2936472"/>
          <a:ext cx="1127124" cy="112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accent2">
                  <a:lumMod val="50000"/>
                </a:schemeClr>
              </a:solidFill>
            </a:rPr>
            <a:t>Connecting</a:t>
          </a:r>
          <a:endParaRPr lang="en-US" sz="11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2484437" y="2936472"/>
        <a:ext cx="1127124" cy="1127124"/>
      </dsp:txXfrm>
    </dsp:sp>
    <dsp:sp modelId="{20F0B633-0A69-4DBB-9B69-57714D55D2F0}">
      <dsp:nvSpPr>
        <dsp:cNvPr id="0" name=""/>
        <dsp:cNvSpPr/>
      </dsp:nvSpPr>
      <dsp:spPr>
        <a:xfrm>
          <a:off x="1016402" y="1468437"/>
          <a:ext cx="1127124" cy="112712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accent2">
                  <a:lumMod val="50000"/>
                </a:schemeClr>
              </a:solidFill>
            </a:rPr>
            <a:t>Deciding</a:t>
          </a:r>
          <a:endParaRPr lang="en-US" sz="11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016402" y="1468437"/>
        <a:ext cx="1127124" cy="11271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A7C09-8087-4BF4-9A36-742EB672AF55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A3828-4081-4EAC-B4D5-6E4430E082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FD4EBA-86AE-4627-BDB4-DEF1C1B0A78F}" type="datetimeFigureOut">
              <a:rPr lang="en-US" smtClean="0"/>
              <a:pPr/>
              <a:t>11/23/2010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1CBF1-DB94-42F8-A64A-25E4DC8F81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Purpose – </a:t>
            </a:r>
          </a:p>
          <a:p>
            <a:r>
              <a:rPr lang="en-US" dirty="0" smtClean="0"/>
              <a:t>Provide</a:t>
            </a:r>
            <a:r>
              <a:rPr lang="en-US" baseline="0" dirty="0" smtClean="0"/>
              <a:t> you with a context today by touching briefly on some of the ideas of </a:t>
            </a:r>
            <a:r>
              <a:rPr lang="en-US" baseline="0" dirty="0" err="1" smtClean="0"/>
              <a:t>Senge</a:t>
            </a:r>
            <a:endParaRPr lang="en-US" baseline="0" dirty="0" smtClean="0"/>
          </a:p>
          <a:p>
            <a:r>
              <a:rPr lang="en-US" baseline="0" dirty="0" smtClean="0"/>
              <a:t>Personal mastery and vision</a:t>
            </a:r>
          </a:p>
          <a:p>
            <a:r>
              <a:rPr lang="en-US" baseline="0" dirty="0" smtClean="0"/>
              <a:t>Have a chance to do some teaming learning and engage in dialogue</a:t>
            </a:r>
          </a:p>
          <a:p>
            <a:r>
              <a:rPr lang="en-US" baseline="0" dirty="0" smtClean="0"/>
              <a:t>Reflect on who the children are you will be serving</a:t>
            </a:r>
          </a:p>
          <a:p>
            <a:r>
              <a:rPr lang="en-US" baseline="0" dirty="0" smtClean="0"/>
              <a:t>Scan the environment a bit – Inspiring Ed / CESD</a:t>
            </a:r>
          </a:p>
          <a:p>
            <a:r>
              <a:rPr lang="en-US" baseline="0" dirty="0" smtClean="0"/>
              <a:t>Engage in developing a draft Mission and Vision Statement</a:t>
            </a:r>
          </a:p>
          <a:p>
            <a:endParaRPr lang="en-US" baseline="0" dirty="0" smtClean="0"/>
          </a:p>
          <a:p>
            <a:r>
              <a:rPr lang="en-US" baseline="0" dirty="0" smtClean="0"/>
              <a:t>Cross graded table groups.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Choose a recorder </a:t>
            </a:r>
          </a:p>
          <a:p>
            <a:r>
              <a:rPr lang="en-US" dirty="0" smtClean="0"/>
              <a:t>Generate ideas</a:t>
            </a:r>
          </a:p>
          <a:p>
            <a:r>
              <a:rPr lang="en-US" dirty="0" smtClean="0"/>
              <a:t>Identify the key ideas</a:t>
            </a:r>
            <a:r>
              <a:rPr lang="en-US" baseline="0" dirty="0" smtClean="0"/>
              <a:t> generated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r>
              <a:rPr lang="en-US" baseline="0" dirty="0" smtClean="0"/>
              <a:t> plan if time, or send with them for next time. 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Before determining the best way to meet students</a:t>
            </a:r>
            <a:r>
              <a:rPr lang="en-US" baseline="0" dirty="0" smtClean="0"/>
              <a:t> </a:t>
            </a:r>
            <a:r>
              <a:rPr lang="en-US" dirty="0" smtClean="0"/>
              <a:t>needs, officials need to be clear on their jurisdiction’s vision,</a:t>
            </a:r>
            <a:r>
              <a:rPr lang="en-US" baseline="0" dirty="0" smtClean="0"/>
              <a:t> </a:t>
            </a:r>
            <a:r>
              <a:rPr lang="en-US" dirty="0" smtClean="0"/>
              <a:t> mission and culture.</a:t>
            </a:r>
            <a:r>
              <a:rPr lang="en-US" baseline="0" dirty="0" smtClean="0"/>
              <a:t> </a:t>
            </a:r>
            <a:r>
              <a:rPr lang="en-US" dirty="0" smtClean="0"/>
              <a:t>It has been along time…1995 since we last visited the notion of mission and vision in CESD.</a:t>
            </a:r>
            <a:r>
              <a:rPr lang="en-US" baseline="0" dirty="0" smtClean="0"/>
              <a:t>  T</a:t>
            </a:r>
            <a:r>
              <a:rPr lang="en-US" dirty="0" smtClean="0"/>
              <a:t>rying to restructure and </a:t>
            </a:r>
            <a:r>
              <a:rPr lang="en-US" dirty="0" err="1" smtClean="0"/>
              <a:t>reculture</a:t>
            </a:r>
            <a:r>
              <a:rPr lang="en-US" dirty="0" smtClean="0"/>
              <a:t> an</a:t>
            </a:r>
            <a:r>
              <a:rPr lang="en-US" baseline="0" dirty="0" smtClean="0"/>
              <a:t> </a:t>
            </a:r>
            <a:r>
              <a:rPr lang="en-US" dirty="0" smtClean="0"/>
              <a:t>existing jurisdiction  is a daunting task. It is already in flight….and lots</a:t>
            </a:r>
            <a:r>
              <a:rPr lang="en-US" baseline="0" dirty="0" smtClean="0"/>
              <a:t> of good things are happening on board, but other things need to be built as well.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Font typeface="+mj-lt"/>
              <a:buNone/>
            </a:pPr>
            <a:endParaRPr lang="en-US" dirty="0" smtClean="0"/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Group Debrief – what did you hear that pleased you or surprised you?</a:t>
            </a:r>
          </a:p>
          <a:p>
            <a:pPr marL="228600" indent="-228600">
              <a:buFont typeface="+mj-lt"/>
              <a:buAutoNum type="arabicPeriod"/>
            </a:pPr>
            <a:endParaRPr lang="en-US" baseline="0" dirty="0" smtClean="0"/>
          </a:p>
          <a:p>
            <a:pPr marL="228600" indent="-22860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</a:t>
            </a:r>
            <a:r>
              <a:rPr lang="en-US" baseline="0" dirty="0" smtClean="0"/>
              <a:t> posed the following questions to people who were interested in serving on the Guiding Coalition: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What do you value most about CESD?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 smtClean="0"/>
              <a:t>What do you think education will look like in the future?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Brain storm</a:t>
            </a:r>
            <a:r>
              <a:rPr lang="en-US" baseline="0" dirty="0" smtClean="0"/>
              <a:t> responses </a:t>
            </a:r>
          </a:p>
          <a:p>
            <a:r>
              <a:rPr lang="en-US" baseline="0" dirty="0" smtClean="0"/>
              <a:t>Record in </a:t>
            </a:r>
            <a:r>
              <a:rPr lang="en-US" baseline="0" dirty="0" err="1" smtClean="0"/>
              <a:t>google</a:t>
            </a:r>
            <a:r>
              <a:rPr lang="en-US" baseline="0" dirty="0" smtClean="0"/>
              <a:t> doc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Personal</a:t>
            </a:r>
            <a:r>
              <a:rPr lang="en-US" baseline="0" dirty="0" smtClean="0"/>
              <a:t> learning and organizational learning  follow a similar cycle – you’ve been engaged in this cycle as many times in the past. CESD is a place where we now need to engage in some purposeful learning. Time to stop and reflect for a moment – make some connections, and decide on our </a:t>
            </a:r>
            <a:r>
              <a:rPr lang="en-US" baseline="0" dirty="0" err="1" smtClean="0"/>
              <a:t>perferred</a:t>
            </a:r>
            <a:r>
              <a:rPr lang="en-US" baseline="0" dirty="0" smtClean="0"/>
              <a:t> future and ensure our actions are moving us towards that vision.</a:t>
            </a:r>
          </a:p>
          <a:p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Connecting – research, scanning, creating ideas, possibilities for action, links between potential actions and patterns that already exist</a:t>
            </a:r>
          </a:p>
          <a:p>
            <a:pPr>
              <a:buFont typeface="Arial" pitchFamily="34" charset="0"/>
              <a:buNone/>
            </a:pPr>
            <a:r>
              <a:rPr lang="en-US" baseline="0" dirty="0" smtClean="0"/>
              <a:t>What have we learned? What new understandings do we have? What are we going to do next?</a:t>
            </a:r>
          </a:p>
          <a:p>
            <a:pPr>
              <a:buFont typeface="Arial" pitchFamily="34" charset="0"/>
              <a:buNone/>
            </a:pP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Deciding – settling on a method for action</a:t>
            </a:r>
          </a:p>
          <a:p>
            <a:pPr>
              <a:buFont typeface="Arial" pitchFamily="34" charset="0"/>
              <a:buChar char="•"/>
            </a:pP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Doing – performing a task</a:t>
            </a:r>
          </a:p>
          <a:p>
            <a:pPr>
              <a:buFont typeface="Arial" pitchFamily="34" charset="0"/>
              <a:buChar char="•"/>
            </a:pP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Reflection – thinking and feeling </a:t>
            </a:r>
          </a:p>
          <a:p>
            <a:pPr>
              <a:buFont typeface="Arial" pitchFamily="34" charset="0"/>
              <a:buChar char="•"/>
            </a:pP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Our role in the GC – is to focus on the reflecting and connecting</a:t>
            </a:r>
          </a:p>
          <a:p>
            <a:pPr>
              <a:buFont typeface="Arial" pitchFamily="34" charset="0"/>
              <a:buNone/>
            </a:pPr>
            <a:endParaRPr lang="en-US" baseline="0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Vision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powerpointstyle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Text Box 30"/>
          <p:cNvSpPr txBox="1">
            <a:spLocks noChangeArrowheads="1"/>
          </p:cNvSpPr>
          <p:nvPr/>
        </p:nvSpPr>
        <p:spPr bwMode="auto">
          <a:xfrm>
            <a:off x="3348038" y="6237288"/>
            <a:ext cx="245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>
                <a:hlinkClick r:id="rId13"/>
              </a:rPr>
              <a:t>Powerpoint Templates</a:t>
            </a:r>
            <a:endParaRPr lang="fr-FR"/>
          </a:p>
        </p:txBody>
      </p:sp>
      <p:pic>
        <p:nvPicPr>
          <p:cNvPr id="1027" name="Picture 29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b="1">
                <a:solidFill>
                  <a:srgbClr val="486DA2"/>
                </a:solidFill>
              </a:rPr>
              <a:t>Page </a:t>
            </a:r>
            <a:fld id="{3DECFC29-1DC8-443D-A765-492D3213266B}" type="slidenum">
              <a:rPr lang="fr-FR" b="1">
                <a:solidFill>
                  <a:srgbClr val="486DA2"/>
                </a:solidFill>
              </a:rPr>
              <a:pPr>
                <a:defRPr/>
              </a:pPr>
              <a:t>‹#›</a:t>
            </a:fld>
            <a:endParaRPr lang="fr-FR" b="1">
              <a:solidFill>
                <a:srgbClr val="486DA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werpointstyles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esdguidingcoalition.wikispaces.com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ocuments%20and%20Settings\dnegropontes\My%20Documents\My%20Videos\building_plane%5b1%5d.mpeg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cesdguidingcoalition.wikispaces.com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5"/>
          <p:cNvSpPr txBox="1">
            <a:spLocks noChangeArrowheads="1"/>
          </p:cNvSpPr>
          <p:nvPr/>
        </p:nvSpPr>
        <p:spPr bwMode="auto">
          <a:xfrm>
            <a:off x="3348038" y="6237288"/>
            <a:ext cx="245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>
                <a:hlinkClick r:id="rId3"/>
              </a:rPr>
              <a:t>Powerpoint Templates</a:t>
            </a:r>
            <a:endParaRPr lang="fr-FR"/>
          </a:p>
        </p:txBody>
      </p:sp>
      <p:pic>
        <p:nvPicPr>
          <p:cNvPr id="2051" name="Picture 24" descr="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357158" y="1928802"/>
            <a:ext cx="8286750" cy="442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0" tIns="180000" rIns="180000" bIns="180000">
            <a:spAutoFit/>
          </a:bodyPr>
          <a:lstStyle/>
          <a:p>
            <a:pPr algn="ctr"/>
            <a:r>
              <a:rPr lang="fr-FR" sz="48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Visioning</a:t>
            </a:r>
            <a:r>
              <a:rPr lang="fr-FR" sz="48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: </a:t>
            </a:r>
          </a:p>
          <a:p>
            <a:pPr algn="ctr"/>
            <a:r>
              <a:rPr lang="fr-FR" sz="48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Now</a:t>
            </a:r>
            <a:r>
              <a:rPr lang="fr-FR" sz="48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    2015   2030</a:t>
            </a:r>
            <a:endParaRPr lang="fr-FR" sz="4800" b="1" dirty="0" smtClean="0">
              <a:solidFill>
                <a:srgbClr val="486DA2"/>
              </a:solidFill>
              <a:latin typeface="Verdana" pitchFamily="34" charset="0"/>
            </a:endParaRPr>
          </a:p>
          <a:p>
            <a:pPr algn="ctr"/>
            <a:endParaRPr lang="fr-FR" sz="2800" b="1" dirty="0">
              <a:solidFill>
                <a:srgbClr val="486DA2"/>
              </a:solidFill>
              <a:latin typeface="Verdana" pitchFamily="34" charset="0"/>
            </a:endParaRPr>
          </a:p>
          <a:p>
            <a:pPr algn="ctr"/>
            <a:r>
              <a:rPr lang="fr-FR" sz="2800" b="1" dirty="0" err="1">
                <a:solidFill>
                  <a:srgbClr val="486DA2"/>
                </a:solidFill>
                <a:latin typeface="Verdana" pitchFamily="34" charset="0"/>
              </a:rPr>
              <a:t>Detecting</a:t>
            </a:r>
            <a:r>
              <a:rPr lang="fr-FR" sz="2800" b="1" dirty="0">
                <a:solidFill>
                  <a:srgbClr val="486DA2"/>
                </a:solidFill>
                <a:latin typeface="Verdana" pitchFamily="34" charset="0"/>
              </a:rPr>
              <a:t> the Vision </a:t>
            </a:r>
          </a:p>
          <a:p>
            <a:pPr algn="ctr"/>
            <a:endParaRPr lang="fr-FR" sz="2800" b="1" dirty="0">
              <a:solidFill>
                <a:srgbClr val="486DA2"/>
              </a:solidFill>
              <a:latin typeface="Verdana" pitchFamily="34" charset="0"/>
            </a:endParaRPr>
          </a:p>
          <a:p>
            <a:pPr algn="ctr"/>
            <a:r>
              <a:rPr lang="fr-FR" sz="2800" b="1" dirty="0" err="1" smtClean="0">
                <a:solidFill>
                  <a:srgbClr val="486DA2"/>
                </a:solidFill>
                <a:latin typeface="Verdana" pitchFamily="34" charset="0"/>
              </a:rPr>
              <a:t>Guiding</a:t>
            </a:r>
            <a:r>
              <a:rPr lang="fr-FR" sz="2800" b="1" dirty="0" smtClean="0">
                <a:solidFill>
                  <a:srgbClr val="486DA2"/>
                </a:solidFill>
                <a:latin typeface="Verdana" pitchFamily="34" charset="0"/>
              </a:rPr>
              <a:t> Coalition</a:t>
            </a:r>
            <a:endParaRPr lang="fr-FR" sz="2800" b="1" dirty="0">
              <a:solidFill>
                <a:srgbClr val="486DA2"/>
              </a:solidFill>
              <a:latin typeface="Verdana" pitchFamily="34" charset="0"/>
            </a:endParaRPr>
          </a:p>
          <a:p>
            <a:pPr algn="ctr"/>
            <a:endParaRPr lang="fr-FR" sz="2800" b="1" dirty="0">
              <a:solidFill>
                <a:srgbClr val="486DA2"/>
              </a:solidFill>
              <a:latin typeface="Verdana" pitchFamily="34" charset="0"/>
            </a:endParaRPr>
          </a:p>
          <a:p>
            <a:pPr algn="ctr"/>
            <a:r>
              <a:rPr lang="fr-FR" sz="2800" b="1" i="1" dirty="0" err="1" smtClean="0">
                <a:solidFill>
                  <a:srgbClr val="486DA2"/>
                </a:solidFill>
                <a:latin typeface="Verdana" pitchFamily="34" charset="0"/>
              </a:rPr>
              <a:t>November</a:t>
            </a:r>
            <a:r>
              <a:rPr lang="fr-FR" sz="2800" b="1" i="1" dirty="0" smtClean="0">
                <a:solidFill>
                  <a:srgbClr val="486DA2"/>
                </a:solidFill>
                <a:latin typeface="Verdana" pitchFamily="34" charset="0"/>
              </a:rPr>
              <a:t> 26, 2010</a:t>
            </a:r>
            <a:endParaRPr lang="fr-FR" sz="2800" i="1" dirty="0">
              <a:solidFill>
                <a:srgbClr val="486DA2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071802" y="3071810"/>
            <a:ext cx="428628" cy="285752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5429256" y="3071810"/>
            <a:ext cx="428628" cy="285752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CESD Strategic Planning Process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2357422" y="928670"/>
          <a:ext cx="4286280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928662" y="3000372"/>
          <a:ext cx="6829444" cy="2982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2214546" y="3429000"/>
          <a:ext cx="4814902" cy="2743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6550223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lgerian" pitchFamily="82" charset="0"/>
                <a:ea typeface="Calibri" pitchFamily="34" charset="0"/>
                <a:cs typeface="Times New Roman" pitchFamily="18" charset="0"/>
              </a:rPr>
              <a:t>Chinook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lgerian" pitchFamily="82" charset="0"/>
                <a:ea typeface="Calibri" pitchFamily="34" charset="0"/>
                <a:cs typeface="Times New Roman" pitchFamily="18" charset="0"/>
              </a:rPr>
              <a:t>s Edge School Division Strategic Plan 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4429124" y="6357958"/>
            <a:ext cx="357190" cy="228601"/>
          </a:xfrm>
          <a:prstGeom prst="down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Oval Callout 9"/>
          <p:cNvSpPr/>
          <p:nvPr/>
        </p:nvSpPr>
        <p:spPr>
          <a:xfrm>
            <a:off x="6215074" y="1643050"/>
            <a:ext cx="2143140" cy="171451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643702" y="2000240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Why visioning ?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1357290" y="357166"/>
            <a:ext cx="704373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44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Cycle of Learning</a:t>
            </a:r>
          </a:p>
        </p:txBody>
      </p:sp>
      <p:sp>
        <p:nvSpPr>
          <p:cNvPr id="4099" name="Text Box 8"/>
          <p:cNvSpPr txBox="1">
            <a:spLocks noChangeArrowheads="1"/>
          </p:cNvSpPr>
          <p:nvPr/>
        </p:nvSpPr>
        <p:spPr bwMode="auto">
          <a:xfrm>
            <a:off x="2339975" y="1268413"/>
            <a:ext cx="6408738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0" tIns="180000" rIns="180000" bIns="180000"/>
          <a:lstStyle/>
          <a:p>
            <a:pPr algn="just"/>
            <a:r>
              <a:rPr lang="fr-FR" sz="2000" b="1" dirty="0" smtClean="0">
                <a:solidFill>
                  <a:srgbClr val="486DA2"/>
                </a:solidFill>
                <a:latin typeface="Verdana" pitchFamily="34" charset="0"/>
              </a:rPr>
              <a:t> </a:t>
            </a:r>
            <a:endParaRPr lang="fr-FR" sz="2000" b="1" dirty="0">
              <a:solidFill>
                <a:srgbClr val="486DA2"/>
              </a:solidFill>
              <a:latin typeface="Verdana" pitchFamily="34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rot="16200000" flipH="1">
            <a:off x="5286380" y="2071678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5357818" y="4286256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 flipV="1">
            <a:off x="3286116" y="4286256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214678" y="2214554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928794" y="6304002"/>
            <a:ext cx="56436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Adapted</a:t>
            </a:r>
            <a:r>
              <a:rPr lang="fr-FR" sz="1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fr-FR" sz="12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from</a:t>
            </a:r>
            <a:r>
              <a:rPr lang="fr-FR" sz="1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: </a:t>
            </a:r>
            <a:r>
              <a:rPr lang="fr-FR" sz="12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Senge</a:t>
            </a:r>
            <a:r>
              <a:rPr lang="fr-FR" sz="1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, (1994), The </a:t>
            </a:r>
            <a:r>
              <a:rPr lang="fr-FR" sz="12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Fifth</a:t>
            </a:r>
            <a:r>
              <a:rPr lang="fr-FR" sz="1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 Discipline Field book.</a:t>
            </a:r>
            <a:r>
              <a:rPr lang="fr-FR" sz="1200" b="1" dirty="0" smtClean="0">
                <a:solidFill>
                  <a:srgbClr val="486DA2"/>
                </a:solidFill>
                <a:latin typeface="Verdana" pitchFamily="34" charset="0"/>
              </a:rPr>
              <a:t> </a:t>
            </a:r>
            <a:endParaRPr lang="fr-FR" sz="1200" dirty="0" smtClean="0">
              <a:solidFill>
                <a:srgbClr val="486DA2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Visioning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000232" y="1142984"/>
          <a:ext cx="6715173" cy="4406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8391"/>
                <a:gridCol w="2238391"/>
                <a:gridCol w="2238391"/>
              </a:tblGrid>
              <a:tr h="1572354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Mission</a:t>
                      </a:r>
                      <a:endParaRPr lang="en-US" sz="32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Vision</a:t>
                      </a:r>
                      <a:endParaRPr lang="en-US" sz="32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Core Values</a:t>
                      </a:r>
                      <a:endParaRPr lang="en-US" sz="32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71392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Why do we exist</a:t>
                      </a:r>
                      <a:r>
                        <a:rPr lang="en-US" sz="1800" baseline="0" dirty="0" smtClean="0"/>
                        <a:t>?</a:t>
                      </a:r>
                    </a:p>
                    <a:p>
                      <a:endParaRPr lang="en-US" sz="1800" baseline="0" dirty="0" smtClean="0"/>
                    </a:p>
                    <a:p>
                      <a:endParaRPr lang="en-US" sz="1800" baseline="0" dirty="0" smtClean="0"/>
                    </a:p>
                    <a:p>
                      <a:r>
                        <a:rPr lang="en-US" sz="1800" baseline="0" dirty="0" smtClean="0"/>
                        <a:t>Describes your overall purpose – in the present </a:t>
                      </a:r>
                    </a:p>
                    <a:p>
                      <a:endParaRPr lang="en-US" sz="1800" baseline="0" dirty="0" smtClean="0"/>
                    </a:p>
                    <a:p>
                      <a:endParaRPr lang="en-US" sz="1800" baseline="0" dirty="0" smtClean="0"/>
                    </a:p>
                    <a:p>
                      <a:r>
                        <a:rPr lang="en-US" sz="1800" baseline="0" dirty="0" smtClean="0"/>
                        <a:t>Missionary – does the 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What do we want</a:t>
                      </a:r>
                      <a:r>
                        <a:rPr lang="en-US" baseline="0" dirty="0" smtClean="0"/>
                        <a:t> to create?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Describes your ideal future</a:t>
                      </a:r>
                    </a:p>
                    <a:p>
                      <a:endParaRPr lang="en-US" baseline="0" dirty="0" smtClean="0"/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Visionary – sees what is possible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How do we want to act?</a:t>
                      </a:r>
                    </a:p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Describes</a:t>
                      </a:r>
                      <a:r>
                        <a:rPr lang="en-US" baseline="0" dirty="0" smtClean="0"/>
                        <a:t> how you will carry out your mission </a:t>
                      </a:r>
                    </a:p>
                    <a:p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“Walking the Talk”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57290" y="4786322"/>
            <a:ext cx="128588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643174" y="4071942"/>
            <a:ext cx="128588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929058" y="3357562"/>
            <a:ext cx="128588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214942" y="2643182"/>
            <a:ext cx="128588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500826" y="1928802"/>
            <a:ext cx="128588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 flipH="1" flipV="1">
            <a:off x="2285984" y="4429132"/>
            <a:ext cx="7143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 flipV="1">
            <a:off x="3572662" y="3713958"/>
            <a:ext cx="7143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4858546" y="2999578"/>
            <a:ext cx="7143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6144430" y="2285198"/>
            <a:ext cx="7143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357290" y="414338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Telling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643174" y="3500438"/>
            <a:ext cx="1071570" cy="378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Selling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929058" y="2786058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072066" y="207167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Consulting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429388" y="135729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Co-Creating</a:t>
            </a:r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214414" y="5500702"/>
            <a:ext cx="128588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643174" y="5357826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Degree of Active Involvement </a:t>
            </a:r>
            <a:endParaRPr lang="en-US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5786446" y="5500702"/>
            <a:ext cx="207170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357290" y="6143644"/>
            <a:ext cx="5857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Adapted</a:t>
            </a:r>
            <a:r>
              <a:rPr lang="fr-FR" sz="1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fr-FR" sz="12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from</a:t>
            </a:r>
            <a:r>
              <a:rPr lang="fr-FR" sz="1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: </a:t>
            </a:r>
            <a:r>
              <a:rPr lang="fr-FR" sz="12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Senge</a:t>
            </a:r>
            <a:r>
              <a:rPr lang="fr-FR" sz="1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, (1994), The </a:t>
            </a:r>
            <a:r>
              <a:rPr lang="fr-FR" sz="1200" b="1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Fifth</a:t>
            </a:r>
            <a:r>
              <a:rPr lang="fr-FR" sz="1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 Discipline Field book.</a:t>
            </a:r>
            <a:r>
              <a:rPr lang="fr-FR" sz="1200" b="1" dirty="0" smtClean="0">
                <a:solidFill>
                  <a:srgbClr val="486DA2"/>
                </a:solidFill>
                <a:latin typeface="Verdana" pitchFamily="34" charset="0"/>
              </a:rPr>
              <a:t> </a:t>
            </a:r>
            <a:endParaRPr lang="fr-FR" sz="1200" dirty="0" smtClean="0">
              <a:solidFill>
                <a:srgbClr val="486DA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43108" y="285728"/>
            <a:ext cx="6357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Shared Vision</a:t>
            </a:r>
            <a:endParaRPr lang="en-US" sz="44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4" name="Oval Callout 43"/>
          <p:cNvSpPr/>
          <p:nvPr/>
        </p:nvSpPr>
        <p:spPr>
          <a:xfrm>
            <a:off x="6643702" y="2928934"/>
            <a:ext cx="1928826" cy="178595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Why You?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/>
          <p:cNvSpPr/>
          <p:nvPr/>
        </p:nvSpPr>
        <p:spPr>
          <a:xfrm>
            <a:off x="3286116" y="1785926"/>
            <a:ext cx="3286148" cy="292895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Guiding Coalition 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500042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School    Administrators</a:t>
            </a:r>
          </a:p>
          <a:p>
            <a:r>
              <a:rPr lang="en-US" sz="1600" dirty="0" smtClean="0"/>
              <a:t>  Team (SAT)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2357422" y="6000768"/>
            <a:ext cx="4286280" cy="348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Central Office Leadership Team (COLT)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6500826" y="500042"/>
            <a:ext cx="2214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Board of Trustees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857884" y="4500570"/>
            <a:ext cx="1643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School Councils 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6643702" y="1500174"/>
            <a:ext cx="17859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CESD Departments  and Programs (DOS)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1285852" y="4786322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School Administrators</a:t>
            </a:r>
          </a:p>
          <a:p>
            <a:r>
              <a:rPr lang="en-US" sz="1600" dirty="0" smtClean="0"/>
              <a:t>    /Central Office </a:t>
            </a:r>
          </a:p>
          <a:p>
            <a:r>
              <a:rPr lang="en-US" sz="1600" dirty="0" smtClean="0"/>
              <a:t>    (ADCOS)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7000892" y="3214686"/>
            <a:ext cx="164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School Staff, </a:t>
            </a:r>
          </a:p>
          <a:p>
            <a:r>
              <a:rPr lang="en-US" sz="1600" dirty="0" smtClean="0"/>
              <a:t>   Teachers and</a:t>
            </a:r>
          </a:p>
          <a:p>
            <a:r>
              <a:rPr lang="en-US" sz="1600" dirty="0" smtClean="0"/>
              <a:t>   Administration</a:t>
            </a:r>
            <a:endParaRPr lang="en-US" sz="1600" dirty="0"/>
          </a:p>
        </p:txBody>
      </p:sp>
      <p:sp>
        <p:nvSpPr>
          <p:cNvPr id="11" name="Rectangle 10"/>
          <p:cNvSpPr/>
          <p:nvPr/>
        </p:nvSpPr>
        <p:spPr>
          <a:xfrm>
            <a:off x="1928794" y="2071678"/>
            <a:ext cx="1386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Community </a:t>
            </a:r>
          </a:p>
          <a:p>
            <a:r>
              <a:rPr lang="en-US" sz="1600" dirty="0" smtClean="0"/>
              <a:t>   Members   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1714480" y="3571876"/>
            <a:ext cx="16097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Post-secondary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6286512" y="5000636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Community </a:t>
            </a:r>
          </a:p>
          <a:p>
            <a:r>
              <a:rPr lang="en-US" sz="1600" dirty="0" smtClean="0"/>
              <a:t>    Agencies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5072066" y="100010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Parents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00430" y="114298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Students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71670" y="214290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Chinook’s Edge Mission (PURPOSE)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To provide students with the opportunity to obtain the academic, personal, and teamwork skills necessary for life long learning.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7818" y="1142984"/>
            <a:ext cx="3571900" cy="5072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CESD Vision   (FUTURE)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Chinook's Edge School Division No.73 is committed to providing the best educational opportunities to students through: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Creating </a:t>
            </a:r>
            <a:r>
              <a:rPr lang="en-US" b="1" dirty="0" smtClean="0">
                <a:solidFill>
                  <a:srgbClr val="C00000"/>
                </a:solidFill>
              </a:rPr>
              <a:t>learning communities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that focus on lifelong learning.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Providing </a:t>
            </a:r>
            <a:r>
              <a:rPr lang="en-US" b="1" dirty="0" smtClean="0">
                <a:solidFill>
                  <a:srgbClr val="C00000"/>
                </a:solidFill>
              </a:rPr>
              <a:t>choices and involvement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for all stakeholders.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Being open to </a:t>
            </a:r>
            <a:r>
              <a:rPr lang="en-US" b="1" dirty="0" smtClean="0">
                <a:solidFill>
                  <a:srgbClr val="C00000"/>
                </a:solidFill>
              </a:rPr>
              <a:t>proven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educational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innovations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that have merit for our students.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Continued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evaluation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of personnel and programs to ensure that Chinook's Edge School Division No.73 is </a:t>
            </a:r>
            <a:r>
              <a:rPr lang="en-US" b="1" dirty="0" smtClean="0">
                <a:solidFill>
                  <a:srgbClr val="C00000"/>
                </a:solidFill>
              </a:rPr>
              <a:t>effective and efficient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57356" y="1857364"/>
            <a:ext cx="34290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CESD Values (ACT)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Personal responsibility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Relationships based upon honesty, integrity, respect and compassion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Dedication and commitment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An environment of belonging: safe, caring and inclusive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Growth and development through learning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6000768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CESD Signature Line</a:t>
            </a:r>
          </a:p>
          <a:p>
            <a:pPr algn="ctr"/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Where Students Come First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3857620" y="4429132"/>
            <a:ext cx="1500198" cy="157163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Why Now?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0"/>
            <a:ext cx="6000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Alberta Education: </a:t>
            </a:r>
          </a:p>
          <a:p>
            <a:pPr algn="ctr"/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</a:rPr>
              <a:t>Inspiring Action on Education</a:t>
            </a:r>
            <a:endParaRPr 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1214422"/>
            <a:ext cx="7143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The vision, values and principles describe the </a:t>
            </a:r>
            <a:r>
              <a:rPr lang="en-US" sz="2400" u="sng" dirty="0" smtClean="0">
                <a:solidFill>
                  <a:schemeClr val="accent2">
                    <a:lumMod val="50000"/>
                  </a:schemeClr>
                </a:solidFill>
              </a:rPr>
              <a:t>purpose, motives and intention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that underpin our education system, and which guide and are reflected in each area of policy and governance. 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3071810"/>
            <a:ext cx="40005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Vision</a:t>
            </a:r>
          </a:p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To inspire and enable students to achieve success and fulfillment as </a:t>
            </a:r>
            <a:r>
              <a:rPr lang="en-US" sz="2400" u="sng" dirty="0" smtClean="0">
                <a:solidFill>
                  <a:schemeClr val="accent2">
                    <a:lumMod val="50000"/>
                  </a:schemeClr>
                </a:solidFill>
              </a:rPr>
              <a:t>engaged thinkers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 and </a:t>
            </a:r>
            <a:r>
              <a:rPr lang="en-US" sz="2400" u="sng" dirty="0" smtClean="0">
                <a:solidFill>
                  <a:schemeClr val="accent2">
                    <a:lumMod val="50000"/>
                  </a:schemeClr>
                </a:solidFill>
              </a:rPr>
              <a:t>ethical citizens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 with an </a:t>
            </a:r>
            <a:r>
              <a:rPr lang="en-US" sz="2400" u="sng" dirty="0" smtClean="0">
                <a:solidFill>
                  <a:schemeClr val="accent2">
                    <a:lumMod val="50000"/>
                  </a:schemeClr>
                </a:solidFill>
              </a:rPr>
              <a:t>entrepreneurial spirit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 within an </a:t>
            </a:r>
            <a:r>
              <a:rPr lang="en-US" sz="2400" u="sng" dirty="0" smtClean="0">
                <a:solidFill>
                  <a:schemeClr val="accent2">
                    <a:lumMod val="50000"/>
                  </a:schemeClr>
                </a:solidFill>
              </a:rPr>
              <a:t>inclusive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 education system.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0760" y="3071810"/>
            <a:ext cx="2571768" cy="267765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Values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Opportunity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Fairness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Citizenship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Choice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Diversity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</a:rPr>
              <a:t>Excellence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1604" y="214290"/>
            <a:ext cx="7772400" cy="1470025"/>
          </a:xfrm>
        </p:spPr>
        <p:txBody>
          <a:bodyPr/>
          <a:lstStyle/>
          <a:p>
            <a:r>
              <a:rPr lang="en-US" dirty="0" smtClean="0"/>
              <a:t> 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Board Visioning Principles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5918" y="857232"/>
            <a:ext cx="7143800" cy="5786478"/>
          </a:xfrm>
        </p:spPr>
        <p:txBody>
          <a:bodyPr/>
          <a:lstStyle/>
          <a:p>
            <a:r>
              <a:rPr lang="en-US" sz="1100" dirty="0" smtClean="0"/>
              <a:t> </a:t>
            </a:r>
          </a:p>
          <a:p>
            <a:pPr algn="l"/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The project will be guided by the following visioning principles which have been endorsed by the CESD Board: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Expect a new vision to be largely based on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sound educational research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Expect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authentic engagement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at all levels 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Expect your leaders to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build commitment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rather than compliance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Expect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changes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that flow from a new vision to be driven by a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compelling purpose and a compelling need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Expect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alignment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throughout our learning organization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Expect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autonomy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to be defined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appropriate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ly 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Expect us to build in 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natural, effective accountability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processes that are fair and effective </a:t>
            </a:r>
          </a:p>
          <a:p>
            <a:pPr lvl="0" algn="l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Expect regular “</a:t>
            </a:r>
            <a:r>
              <a:rPr lang="en-US" sz="2000" u="sng" dirty="0" smtClean="0">
                <a:solidFill>
                  <a:schemeClr val="accent2">
                    <a:lumMod val="75000"/>
                  </a:schemeClr>
                </a:solidFill>
              </a:rPr>
              <a:t>visioning” updates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from your Superintendent and Board members on the guiding coalition throughout this process.</a:t>
            </a:r>
          </a:p>
          <a:p>
            <a:pPr algn="l">
              <a:buFont typeface="Arial" pitchFamily="34" charset="0"/>
              <a:buChar char="•"/>
            </a:pPr>
            <a:endParaRPr lang="en-US" sz="2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794" y="214290"/>
            <a:ext cx="6429420" cy="2500330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Superintendent Visiting Schools – You are on, Kurt!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Content Placeholder 4" descr="cartoon0526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488" y="2285992"/>
            <a:ext cx="4043662" cy="3429025"/>
          </a:xfrm>
        </p:spPr>
      </p:pic>
      <p:sp>
        <p:nvSpPr>
          <p:cNvPr id="6" name="TextBox 5"/>
          <p:cNvSpPr txBox="1"/>
          <p:nvPr/>
        </p:nvSpPr>
        <p:spPr>
          <a:xfrm>
            <a:off x="1857356" y="6286520"/>
            <a:ext cx="29289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www.outofur.com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GC Communications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56" y="1214422"/>
            <a:ext cx="6829444" cy="4483113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Goals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Objectives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Audiences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Strategies</a:t>
            </a:r>
          </a:p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Evaluation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rgbClr val="C00000"/>
                </a:solidFill>
                <a:hlinkClick r:id="rId3"/>
              </a:rPr>
              <a:t>https://cesdguidingcoalition.wikispaces.com/</a:t>
            </a:r>
            <a:endParaRPr lang="en-US" sz="2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We are already in flight…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building_plane[1].mpe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45625" y="2071677"/>
            <a:ext cx="6412589" cy="4372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CC00"/>
                </a:solidFill>
                <a:latin typeface="Blackadder ITC" pitchFamily="82" charset="0"/>
              </a:rPr>
              <a:t/>
            </a:r>
            <a:br>
              <a:rPr lang="en-US" dirty="0" smtClean="0">
                <a:solidFill>
                  <a:srgbClr val="00CC00"/>
                </a:solidFill>
                <a:latin typeface="Blackadder ITC" pitchFamily="82" charset="0"/>
              </a:rPr>
            </a:b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00166" y="4786322"/>
            <a:ext cx="6286544" cy="1428760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rgbClr val="00CC00"/>
                </a:solidFill>
                <a:latin typeface="Blackadder ITC" pitchFamily="82" charset="0"/>
              </a:rPr>
              <a:t>“Participants”  in the visioning process and “Ambassadors” to our learning community. 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Tasks….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8794" y="1643050"/>
            <a:ext cx="6758006" cy="4483113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Visit the Wiki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hlinkClick r:id="rId2"/>
              </a:rPr>
              <a:t>https://cesdguidingcoalition.wikispaces.com/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Review the GC Communication Plan 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Think about your personal vision of education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Talk with people about the process and </a:t>
            </a: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listen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for their input!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Sneak Peek 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32" y="1428736"/>
            <a:ext cx="6686568" cy="4697427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What is the direction of Alberta Education?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What does the data tell us about CESD? 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What does the research say about the future of education?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How are we going to co-construct a shared vision?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Today’s Agenda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8794" y="1285860"/>
            <a:ext cx="6758006" cy="484030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Essential Question: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Why are we engaging in a visioning process?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Introductions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Responses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Visioning and the Guiding Coalition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Superintendent School Visits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Communication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Introductions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14480" y="928670"/>
            <a:ext cx="3429024" cy="5929330"/>
          </a:xfrm>
        </p:spPr>
        <p:txBody>
          <a:bodyPr/>
          <a:lstStyle/>
          <a:p>
            <a:pPr marL="457200" indent="-457200">
              <a:buNone/>
            </a:pPr>
            <a:r>
              <a:rPr lang="en-US" sz="2400" b="1" dirty="0" smtClean="0">
                <a:solidFill>
                  <a:srgbClr val="AE1517"/>
                </a:solidFill>
              </a:rPr>
              <a:t>	'Do not confine your children to your own learning for they were born in another time.' </a:t>
            </a:r>
            <a:r>
              <a:rPr lang="en-US" sz="1400" b="1" dirty="0" smtClean="0">
                <a:solidFill>
                  <a:srgbClr val="AE1517"/>
                </a:solidFill>
              </a:rPr>
              <a:t>Hebrew Proverb 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Name</a:t>
            </a:r>
          </a:p>
          <a:p>
            <a:pPr marL="457200" indent="-457200">
              <a:buAutoNum type="arabicPeriod"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Role(s)</a:t>
            </a:r>
          </a:p>
          <a:p>
            <a:pPr marL="457200" indent="-457200">
              <a:buAutoNum type="arabicPeriod"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What does this quote say to you about education?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Content Placeholder 4" descr="Inspiring Education entertainment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14938" y="2437805"/>
            <a:ext cx="3500437" cy="26253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D:\Documents and Settings\dnegropontes\Local Settings\Temporary Internet Files\Content.IE5\QBXIWSIC\MP90044224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4786322"/>
            <a:ext cx="37147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tx2"/>
                </a:solidFill>
              </a:rPr>
              <a:t>Sharing your thoughts……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6488668"/>
            <a:ext cx="2786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www. airfulelsaver.com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From the responses…. 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32" y="1857364"/>
            <a:ext cx="6686568" cy="4268799"/>
          </a:xfrm>
        </p:spPr>
        <p:txBody>
          <a:bodyPr/>
          <a:lstStyle/>
          <a:p>
            <a:pPr>
              <a:buNone/>
            </a:pP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What do you value most about CESD?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Skim the responses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Highlight words or phrases that resonate with you.</a:t>
            </a:r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32" y="1714488"/>
            <a:ext cx="6686568" cy="4411675"/>
          </a:xfrm>
        </p:spPr>
        <p:txBody>
          <a:bodyPr/>
          <a:lstStyle/>
          <a:p>
            <a:pPr marL="228600" indent="-228600">
              <a:buNone/>
            </a:pP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What do you think education will look like in the future?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Skim the responses</a:t>
            </a:r>
          </a:p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Highlight words that resonate with you.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0232" y="0"/>
            <a:ext cx="6686568" cy="1417638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Your personal vision of education …….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Content Placeholder 3" descr="istock_000004375181xsmal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00298" y="1714488"/>
            <a:ext cx="6858015" cy="5143512"/>
          </a:xfrm>
        </p:spPr>
      </p:pic>
      <p:sp>
        <p:nvSpPr>
          <p:cNvPr id="8" name="TextBox 7"/>
          <p:cNvSpPr txBox="1"/>
          <p:nvPr/>
        </p:nvSpPr>
        <p:spPr>
          <a:xfrm>
            <a:off x="1142976" y="6429396"/>
            <a:ext cx="28575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Source: WWW.newentrepreneuressentials.com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Callout 2"/>
          <p:cNvSpPr/>
          <p:nvPr/>
        </p:nvSpPr>
        <p:spPr>
          <a:xfrm>
            <a:off x="4429124" y="285728"/>
            <a:ext cx="4500594" cy="371477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Why visioning?</a:t>
            </a:r>
            <a:b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Why you?</a:t>
            </a:r>
            <a:b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Why now?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 descr="ques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4000480"/>
            <a:ext cx="2288970" cy="2857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4414" y="6211669"/>
            <a:ext cx="1928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www.smartegg.com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1003</Words>
  <Application>Microsoft Office PowerPoint</Application>
  <PresentationFormat>On-screen Show (4:3)</PresentationFormat>
  <Paragraphs>203</Paragraphs>
  <Slides>22</Slides>
  <Notes>11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Modèle par défaut</vt:lpstr>
      <vt:lpstr>Slide 1</vt:lpstr>
      <vt:lpstr>We are already in flight…</vt:lpstr>
      <vt:lpstr>Today’s Agenda</vt:lpstr>
      <vt:lpstr>Introductions</vt:lpstr>
      <vt:lpstr>Slide 5</vt:lpstr>
      <vt:lpstr>From the responses…. </vt:lpstr>
      <vt:lpstr>Slide 7</vt:lpstr>
      <vt:lpstr>Your personal vision of education …….</vt:lpstr>
      <vt:lpstr>Slide 9</vt:lpstr>
      <vt:lpstr>CESD Strategic Planning Process</vt:lpstr>
      <vt:lpstr>Slide 11</vt:lpstr>
      <vt:lpstr>Visioning</vt:lpstr>
      <vt:lpstr>Slide 13</vt:lpstr>
      <vt:lpstr>Slide 14</vt:lpstr>
      <vt:lpstr>Slide 15</vt:lpstr>
      <vt:lpstr>Slide 16</vt:lpstr>
      <vt:lpstr> Board Visioning Principles </vt:lpstr>
      <vt:lpstr>Superintendent Visiting Schools – You are on, Kurt!</vt:lpstr>
      <vt:lpstr> GC Communications</vt:lpstr>
      <vt:lpstr> </vt:lpstr>
      <vt:lpstr>Tasks….</vt:lpstr>
      <vt:lpstr>Sneak Peek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Side Arrows Background</dc:title>
  <dc:creator>www.powerpointstyles.com</dc:creator>
  <cp:lastModifiedBy>User</cp:lastModifiedBy>
  <cp:revision>198</cp:revision>
  <dcterms:created xsi:type="dcterms:W3CDTF">2009-03-23T15:23:24Z</dcterms:created>
  <dcterms:modified xsi:type="dcterms:W3CDTF">2010-11-23T15:35:55Z</dcterms:modified>
</cp:coreProperties>
</file>